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DC08C-E8FC-DBC9-C319-B9F2AB1715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181F67-6065-2251-AF61-2EF1F3A69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7B566-0993-91CD-0453-52C680C9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FB2B0-9582-D3D4-AC23-4ACBCBEE1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4553D-5846-8CC1-F8F8-77998E55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1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379A4-4E6E-CD6F-FB2B-94FDC7E27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91508E-D4DB-6A45-4388-B166F87DB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AFFA2-A5FF-9999-239E-FC33BF9D7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20433-7F64-6AFC-F770-762375E04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89EFC-4687-8933-A25C-CC90A392F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7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F3C32B-034D-62C6-E78E-F7EB900566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92BA74-2259-D91B-7283-8F643803A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3C272-1C0A-24D4-431E-A3A08339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51458-8AF5-1028-6397-81548FFB5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4F01A-D193-F085-3895-3DB77D420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15E17-E430-8284-738A-414EFEA3C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55763-007B-9760-6913-FECD0DCAB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53E26-E59C-8DF9-27A9-C43E56565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40962-2D00-4744-DDFB-A97DA636E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CE497-9D65-A3DD-17EA-74343161C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2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50404-2906-F75E-FB05-6FCBDB465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A511B-7DA6-B74F-4614-30A3FF74C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6352D-B3A0-30BD-3192-074CF0C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DF33C-2590-1E5A-416E-0211FC0C7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1EE4-FDFB-2FF7-B67D-CAAE83758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5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5A5A3-2485-8675-64E1-39AC6BC87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4CB84-EBE7-1E49-B321-0FF6A2E141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BA6738-F3E9-7E56-61FD-FA1A59966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2CF2E-F23D-25B4-471A-11DEED024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3E43E3-FFE2-C314-8F1F-B85CFCBF4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C7A72B-AEBC-0FE8-64BC-3A602B56E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4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80EB7-8AC1-121F-4D00-DDB4E5DD4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6A469-92F3-8130-48D3-32828A461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944528-C50A-6C75-10C1-68BF3FB6D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65B95D-D36F-0A56-3F12-F06C2EA917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3BC8CA-BEFB-7FB7-02ED-2B91538C24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D8961D-612F-1D41-1344-3B17B1C2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309A2-2929-2C94-296A-7454DC23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E9DDC5-7E61-AB6E-95D5-39F8EDE78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1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FC8D8-5C16-F768-577A-932AF3A02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E39578-B559-1E2D-FC39-EBDA34152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3A7E6B-19B2-97BE-8232-1A0392EF6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0FDF8-0C69-1118-0D1D-496656150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5A0A16-1BA6-BB7F-C7BF-05F1AFE7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8AAE49-1A52-B0E2-33F5-BCE02145A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1B9FB-97E1-DE05-D5F2-36D2624E9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5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1AF0A-0DD5-64F9-BB14-87E7018E4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2B266-0F5E-E68F-478D-FE358E467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0A9105-EF28-D201-7E16-BF2B7EAA3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D98E58-A748-B8B5-1207-78F69A01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CA2B7-698B-E1EB-41E5-B0110AE5E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79DDF-46B6-AD92-D8B1-E4286EB5D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4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3C45C-D5D7-8309-F191-6E70D01A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15A2D7-6269-C816-EDBA-F68D1EB4D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05A64-4D46-9E4A-B6A7-36A70F425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DD94C-4D5E-5C1E-9DC9-0F8B814BA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77D27-8E52-6315-23FB-6713ED72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C179C1-0EFA-34C7-F305-572BA5428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57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9D0D48-C216-A53A-FA10-E6058FD30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2DAC5-2440-F632-D50F-A33F8ED2B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FDB1-0420-A8FA-CA66-CAF57DE1EC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2B8A7-0109-5A49-A4BD-F305FEE9A6D7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0B21A-27B0-BB9F-7E0B-C5F16F545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B6E14-2C62-2DAE-6B26-31C71F6CFE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AD4CE-1DAA-5B49-9C90-C3BE1B3AB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96A0A-9802-775D-5C80-B4A31FF3F3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PS PL data stream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8B093-F7C6-388D-3165-1AE019A36E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28/01/2025</a:t>
            </a:r>
          </a:p>
        </p:txBody>
      </p:sp>
    </p:spTree>
    <p:extLst>
      <p:ext uri="{BB962C8B-B14F-4D97-AF65-F5344CB8AC3E}">
        <p14:creationId xmlns:p14="http://schemas.microsoft.com/office/powerpoint/2010/main" val="1748933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332B0-C0BA-A80A-F2CD-45CFE8142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 – PS BRAM Connectivity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69F26-BAF4-7952-CA1E-4FC2AD6EC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Block RAM (BRAM)</a:t>
            </a:r>
            <a:r>
              <a:rPr lang="en-GB" dirty="0"/>
              <a:t> is </a:t>
            </a:r>
            <a:r>
              <a:rPr lang="en-GB" b="1" dirty="0"/>
              <a:t>on-chip memory</a:t>
            </a:r>
            <a:r>
              <a:rPr lang="en-GB" dirty="0"/>
              <a:t> integrated inside FPGA fabric.</a:t>
            </a:r>
          </a:p>
          <a:p>
            <a:r>
              <a:rPr lang="en-GB" dirty="0"/>
              <a:t>Pre-built memory blocks Distributed throughout the FPGA (PL), Directly connected to logic, DSPs, and processors</a:t>
            </a:r>
          </a:p>
          <a:p>
            <a:r>
              <a:rPr lang="en-GB" dirty="0"/>
              <a:t>Accessible by: PL logic and PS (via AXI interconnect)</a:t>
            </a:r>
          </a:p>
          <a:p>
            <a:r>
              <a:rPr lang="en-GB" dirty="0"/>
              <a:t>Much faster than external memory (DDR), Low</a:t>
            </a:r>
            <a:r>
              <a:rPr lang="en-GB" b="1" dirty="0"/>
              <a:t> </a:t>
            </a:r>
            <a:r>
              <a:rPr lang="en-GB" dirty="0"/>
              <a:t>latency, Predictable timing, however: Limited capacity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Used for data buffering, storage, and control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09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B5C56-0A16-1C6E-8C5E-CF4AC7945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BRAM Port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0D669-9C89-0E03-95E8-63E865AB2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Single-port RAM </a:t>
            </a:r>
          </a:p>
          <a:p>
            <a:pPr lvl="1"/>
            <a:r>
              <a:rPr lang="en-GB" dirty="0"/>
              <a:t>One port, Can read OR write in a clock cycle (not both independently)</a:t>
            </a:r>
          </a:p>
          <a:p>
            <a:r>
              <a:rPr lang="en-GB" dirty="0"/>
              <a:t>Simple dual-port RAM </a:t>
            </a:r>
          </a:p>
          <a:p>
            <a:pPr lvl="1"/>
            <a:r>
              <a:rPr lang="en-GB" dirty="0"/>
              <a:t>Two ports, One is read-only,</a:t>
            </a:r>
            <a:r>
              <a:rPr lang="en-GB" b="1" dirty="0"/>
              <a:t> </a:t>
            </a:r>
            <a:r>
              <a:rPr lang="en-GB" dirty="0"/>
              <a:t>One is write-only, </a:t>
            </a:r>
          </a:p>
          <a:p>
            <a:pPr lvl="1"/>
            <a:r>
              <a:rPr lang="en-GB" dirty="0"/>
              <a:t>Separate read and write clocks (optional)</a:t>
            </a:r>
          </a:p>
          <a:p>
            <a:pPr lvl="1"/>
            <a:r>
              <a:rPr lang="en-GB" dirty="0"/>
              <a:t>Write and read can happen in the same cycle</a:t>
            </a:r>
          </a:p>
          <a:p>
            <a:pPr lvl="1"/>
            <a:r>
              <a:rPr lang="en-GB" dirty="0"/>
              <a:t>Addresses are independent</a:t>
            </a:r>
          </a:p>
          <a:p>
            <a:r>
              <a:rPr lang="en-GB" dirty="0"/>
              <a:t>True dual-port RAM</a:t>
            </a:r>
          </a:p>
          <a:p>
            <a:pPr lvl="1"/>
            <a:r>
              <a:rPr lang="en-GB" dirty="0"/>
              <a:t>Two fully independent ports, Each port can read OR write, Same time, same or different addresses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41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B7DDD-FF55-3CA5-8455-5A96DB68B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Block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A9D02-622D-3E00-12F3-CEA9FDDB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Open design block required following components:</a:t>
            </a:r>
          </a:p>
          <a:p>
            <a:pPr lvl="1"/>
            <a:r>
              <a:rPr lang="en-US" dirty="0"/>
              <a:t>ZYNQ </a:t>
            </a:r>
            <a:r>
              <a:rPr lang="en-US" dirty="0" err="1"/>
              <a:t>Ultrascale</a:t>
            </a:r>
            <a:r>
              <a:rPr lang="en-US" dirty="0"/>
              <a:t>+ </a:t>
            </a:r>
            <a:r>
              <a:rPr lang="en-US" dirty="0" err="1"/>
              <a:t>MPSoC</a:t>
            </a:r>
            <a:endParaRPr lang="en-US" dirty="0"/>
          </a:p>
          <a:p>
            <a:pPr lvl="1"/>
            <a:r>
              <a:rPr lang="en-US" dirty="0"/>
              <a:t>AXI Interconnect</a:t>
            </a:r>
          </a:p>
          <a:p>
            <a:pPr lvl="1"/>
            <a:r>
              <a:rPr lang="en-US" dirty="0"/>
              <a:t>Rst_ps_9, processor system reset</a:t>
            </a:r>
          </a:p>
          <a:p>
            <a:pPr lvl="1"/>
            <a:r>
              <a:rPr lang="en-US" dirty="0"/>
              <a:t>AXI BRAM Control</a:t>
            </a:r>
          </a:p>
          <a:p>
            <a:pPr lvl="1"/>
            <a:r>
              <a:rPr lang="en-US" dirty="0"/>
              <a:t>Define external input using CTRL+T</a:t>
            </a:r>
          </a:p>
          <a:p>
            <a:r>
              <a:rPr lang="en-US" dirty="0"/>
              <a:t>Run the auto connect feature</a:t>
            </a:r>
          </a:p>
          <a:p>
            <a:r>
              <a:rPr lang="en-US" dirty="0"/>
              <a:t>Run validation check, save generate block design</a:t>
            </a:r>
          </a:p>
          <a:p>
            <a:r>
              <a:rPr lang="en-US" dirty="0"/>
              <a:t>Right click on the design source, create VHDL Wrapper</a:t>
            </a:r>
          </a:p>
        </p:txBody>
      </p:sp>
    </p:spTree>
    <p:extLst>
      <p:ext uri="{BB962C8B-B14F-4D97-AF65-F5344CB8AC3E}">
        <p14:creationId xmlns:p14="http://schemas.microsoft.com/office/powerpoint/2010/main" val="760812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AA41A-8A88-8D41-310D-885CD774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design source, top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BD705-3E6D-28E1-FBC1-1DAD54859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Top.vhd</a:t>
            </a:r>
            <a:r>
              <a:rPr lang="en-US" dirty="0"/>
              <a:t> to implement a 32-bit counter register using block memory generator. </a:t>
            </a:r>
          </a:p>
          <a:p>
            <a:r>
              <a:rPr lang="en-US" dirty="0"/>
              <a:t>Connect the Design_1_wrapper to the block memory generator.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rising_edge</a:t>
            </a:r>
            <a:r>
              <a:rPr lang="en-US" dirty="0"/>
              <a:t>(</a:t>
            </a:r>
            <a:r>
              <a:rPr lang="en-US" dirty="0" err="1"/>
              <a:t>clk</a:t>
            </a:r>
            <a:r>
              <a:rPr lang="en-US" dirty="0"/>
              <a:t>), if </a:t>
            </a:r>
            <a:r>
              <a:rPr lang="en-US" dirty="0" err="1"/>
              <a:t>rst</a:t>
            </a:r>
            <a:r>
              <a:rPr lang="en-US" dirty="0"/>
              <a:t> = 1, </a:t>
            </a:r>
            <a:r>
              <a:rPr lang="en-US" dirty="0" err="1"/>
              <a:t>addr</a:t>
            </a:r>
            <a:r>
              <a:rPr lang="en-US" dirty="0"/>
              <a:t>, din, we (write enable) set to 0</a:t>
            </a:r>
          </a:p>
          <a:p>
            <a:pPr lvl="1"/>
            <a:r>
              <a:rPr lang="en-US" dirty="0"/>
              <a:t>Else: if </a:t>
            </a:r>
            <a:r>
              <a:rPr lang="en-US" dirty="0" err="1"/>
              <a:t>addr</a:t>
            </a:r>
            <a:r>
              <a:rPr lang="en-US" dirty="0"/>
              <a:t> != FULL, </a:t>
            </a:r>
            <a:r>
              <a:rPr lang="en-US" dirty="0" err="1"/>
              <a:t>addr</a:t>
            </a:r>
            <a:r>
              <a:rPr lang="en-US" dirty="0"/>
              <a:t> = addr+1, din = din +1, we= 1, else we = 0. </a:t>
            </a:r>
          </a:p>
          <a:p>
            <a:r>
              <a:rPr lang="en-US" dirty="0"/>
              <a:t>Generate bitstream, export hardware, include bitstream</a:t>
            </a:r>
          </a:p>
          <a:p>
            <a:r>
              <a:rPr lang="en-US" dirty="0"/>
              <a:t>Launch Vitis IDE</a:t>
            </a:r>
          </a:p>
        </p:txBody>
      </p:sp>
    </p:spTree>
    <p:extLst>
      <p:ext uri="{BB962C8B-B14F-4D97-AF65-F5344CB8AC3E}">
        <p14:creationId xmlns:p14="http://schemas.microsoft.com/office/powerpoint/2010/main" val="1264763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C4EEC-14D8-33B9-87A0-4EB2E56AF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Vitis IDE application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B4D79-0603-AA86-3583-CA53C9F5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14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Open new application project</a:t>
            </a:r>
          </a:p>
          <a:p>
            <a:pPr lvl="1"/>
            <a:r>
              <a:rPr lang="en-US" dirty="0"/>
              <a:t>Cortexa_a53</a:t>
            </a:r>
          </a:p>
          <a:p>
            <a:pPr lvl="1"/>
            <a:r>
              <a:rPr lang="en-US" dirty="0"/>
              <a:t>Select project </a:t>
            </a:r>
            <a:r>
              <a:rPr lang="en-US" dirty="0" err="1"/>
              <a:t>helloworld</a:t>
            </a:r>
            <a:r>
              <a:rPr lang="en-US" dirty="0"/>
              <a:t> (needs UART peripheral on the hardware. This needs to be added when designing block ZYNQ </a:t>
            </a:r>
            <a:r>
              <a:rPr lang="en-US" dirty="0" err="1"/>
              <a:t>MPSoC</a:t>
            </a:r>
            <a:r>
              <a:rPr lang="en-US" dirty="0"/>
              <a:t> IP.</a:t>
            </a:r>
          </a:p>
          <a:p>
            <a:r>
              <a:rPr lang="en-US" dirty="0"/>
              <a:t>Open the source </a:t>
            </a:r>
            <a:r>
              <a:rPr lang="en-US" dirty="0" err="1"/>
              <a:t>helloworld.c</a:t>
            </a:r>
            <a:endParaRPr lang="en-US" dirty="0"/>
          </a:p>
          <a:p>
            <a:pPr lvl="1"/>
            <a:r>
              <a:rPr lang="en-US" dirty="0"/>
              <a:t>Defined address u32 *address = Null;</a:t>
            </a:r>
          </a:p>
          <a:p>
            <a:pPr lvl="1"/>
            <a:r>
              <a:rPr lang="en-US" dirty="0"/>
              <a:t>Address = (u32 *) XPAR_AXI_BRAM_CTRL_0_S_AXI_BASEADDR;</a:t>
            </a:r>
          </a:p>
          <a:p>
            <a:pPr lvl="1"/>
            <a:r>
              <a:rPr lang="en-US" dirty="0"/>
              <a:t>Iterate through using for loop. Print address</a:t>
            </a:r>
          </a:p>
          <a:p>
            <a:r>
              <a:rPr lang="en-US" dirty="0"/>
              <a:t>Right click on the side bar, build project. Debug program.</a:t>
            </a:r>
          </a:p>
          <a:p>
            <a:pPr lvl="1"/>
            <a:r>
              <a:rPr lang="en-US" dirty="0"/>
              <a:t>Expected 0x00000001, 2, and so on.</a:t>
            </a:r>
          </a:p>
          <a:p>
            <a:pPr lvl="1"/>
            <a:r>
              <a:rPr lang="en-US" dirty="0"/>
              <a:t>Obtained: error</a:t>
            </a:r>
            <a:r>
              <a:rPr lang="en-GB" dirty="0"/>
              <a:t> while launching program from </a:t>
            </a:r>
            <a:r>
              <a:rPr lang="en-GB" dirty="0" err="1"/>
              <a:t>vitis</a:t>
            </a:r>
            <a:r>
              <a:rPr lang="en-GB" dirty="0"/>
              <a:t> IDE. Memory write error at 0x0 cortexa-53#0 </a:t>
            </a:r>
            <a:r>
              <a:rPr lang="en-GB" dirty="0" err="1"/>
              <a:t>editr</a:t>
            </a:r>
            <a:r>
              <a:rPr lang="en-GB" dirty="0"/>
              <a:t> not ready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217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4DADA-714D-62F4-BE12-DDD5BCFA4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2FEE4-8FF1-4A9A-CC70-62B871A7F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Investigating the issue, is it a design issue? or </a:t>
            </a:r>
            <a:r>
              <a:rPr lang="en-US" dirty="0" err="1"/>
              <a:t>vitis</a:t>
            </a:r>
            <a:r>
              <a:rPr lang="en-US" dirty="0"/>
              <a:t> issue? Project build in </a:t>
            </a:r>
            <a:r>
              <a:rPr lang="en-US" dirty="0" err="1"/>
              <a:t>vitis</a:t>
            </a:r>
            <a:r>
              <a:rPr lang="en-US" dirty="0"/>
              <a:t> on top of the design is fine. The FW design is fine as well but not quite working</a:t>
            </a:r>
          </a:p>
          <a:p>
            <a:r>
              <a:rPr lang="en-US" dirty="0"/>
              <a:t>Once the above is done, it could be implemented with the Sci-fi array. </a:t>
            </a:r>
          </a:p>
          <a:p>
            <a:r>
              <a:rPr lang="en-US" dirty="0"/>
              <a:t>Check DMA (Direct memory access) allows writing directly to DDR on PS side. Particularly useful as it allows larger size of data to be written.</a:t>
            </a:r>
          </a:p>
          <a:p>
            <a:pPr lvl="1"/>
            <a:r>
              <a:rPr lang="en-US" dirty="0"/>
              <a:t>4GB build in DDR</a:t>
            </a:r>
          </a:p>
          <a:p>
            <a:pPr lvl="1"/>
            <a:r>
              <a:rPr lang="en-US" dirty="0"/>
              <a:t>300 18Kb BRAM blocks around 5Mb</a:t>
            </a:r>
          </a:p>
        </p:txBody>
      </p:sp>
    </p:spTree>
    <p:extLst>
      <p:ext uri="{BB962C8B-B14F-4D97-AF65-F5344CB8AC3E}">
        <p14:creationId xmlns:p14="http://schemas.microsoft.com/office/powerpoint/2010/main" val="2929463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521</Words>
  <Application>Microsoft Macintosh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PS PL data stream</vt:lpstr>
      <vt:lpstr>PL – PS BRAM Connectivity</vt:lpstr>
      <vt:lpstr>BRAM Port Configuration</vt:lpstr>
      <vt:lpstr>Design Block</vt:lpstr>
      <vt:lpstr>Add design source, top</vt:lpstr>
      <vt:lpstr>Vitis IDE application project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 PL data stream</dc:title>
  <dc:creator>Febian Febian</dc:creator>
  <cp:lastModifiedBy>Febian Febian</cp:lastModifiedBy>
  <cp:revision>3</cp:revision>
  <dcterms:created xsi:type="dcterms:W3CDTF">2025-12-09T16:13:40Z</dcterms:created>
  <dcterms:modified xsi:type="dcterms:W3CDTF">2026-01-28T14:51:38Z</dcterms:modified>
</cp:coreProperties>
</file>