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35" r:id="rId4"/>
    <p:sldMasterId id="2147483813" r:id="rId5"/>
    <p:sldMasterId id="2147483835" r:id="rId6"/>
  </p:sldMasterIdLst>
  <p:notesMasterIdLst>
    <p:notesMasterId r:id="rId16"/>
  </p:notesMasterIdLst>
  <p:handoutMasterIdLst>
    <p:handoutMasterId r:id="rId17"/>
  </p:handoutMasterIdLst>
  <p:sldIdLst>
    <p:sldId id="26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</p:sldIdLst>
  <p:sldSz cx="12192000" cy="6858000"/>
  <p:notesSz cx="6858000" cy="9144000"/>
  <p:embeddedFontLst>
    <p:embeddedFont>
      <p:font typeface="UCL Sans" pitchFamily="2" charset="77"/>
      <p:regular r:id="rId18"/>
      <p:bold r:id="rId19"/>
      <p:italic r:id="rId20"/>
    </p:embeddedFont>
    <p:embeddedFont>
      <p:font typeface="UCL Sans SemiBold" pitchFamily="2" charset="77"/>
      <p:regular r:id="rId21"/>
      <p:bold r:id="rId22"/>
      <p:italic r:id="rId23"/>
      <p:boldItalic r:id="rId2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CL Slides" id="{64BE57D8-B9E0-4D48-BBC7-659295F1B008}">
          <p14:sldIdLst>
            <p14:sldId id="26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A2EC2F-43D1-6F61-F4BC-6EFB17B531D8}" name="Kat Sommers" initials="KS" userId="Kat Sommer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39E"/>
    <a:srgbClr val="002EA6"/>
    <a:srgbClr val="10433F"/>
    <a:srgbClr val="005E5C"/>
    <a:srgbClr val="361A54"/>
    <a:srgbClr val="118DFF"/>
    <a:srgbClr val="E66C37"/>
    <a:srgbClr val="1AAB40"/>
    <a:srgbClr val="E645AB"/>
    <a:srgbClr val="7514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ECB57D-8218-49E4-B993-A89F73BF1FAB}" v="1222" dt="2026-03-30T13:50:06.8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8" autoAdjust="0"/>
    <p:restoredTop sz="86438"/>
  </p:normalViewPr>
  <p:slideViewPr>
    <p:cSldViewPr>
      <p:cViewPr varScale="1">
        <p:scale>
          <a:sx n="109" d="100"/>
          <a:sy n="109" d="100"/>
        </p:scale>
        <p:origin x="904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7" d="100"/>
          <a:sy n="97" d="100"/>
        </p:scale>
        <p:origin x="276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5.fntdata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E67AAA-7040-8B0B-8122-DDA10601D6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447D23-0C3D-D7C0-6667-B2C6AA1EE4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D93C3-F286-9C4B-98EC-FBB7F0C69BB5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20A97E-0F68-A874-C9FD-80673D508B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BACC15-A2E2-9CD3-5B2C-9BBABA6B42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A0B70-CCF2-4444-BE01-B320D9CE5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16721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08A70A-88C5-8F48-B495-07492CFAC4E8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8BC158-BB56-D04E-8DE4-3CEB78651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9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BC158-BB56-D04E-8DE4-3CEB786515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0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BC158-BB56-D04E-8DE4-3CEB786515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24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2FD9-F429-BD8C-66D6-EBF34326D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E45A95-8118-BF8F-55BD-42D8801E4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9371BD-FA81-A876-78B7-6A187B249F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E4BE81-DB7E-F135-8997-E07B3B823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BC158-BB56-D04E-8DE4-3CEB786515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62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932FD-9F18-AB2F-10A8-05B4C2484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FA5926-CA2B-09B3-6B85-C59AFA4DF6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FE97B6-C42F-2D07-8E6F-1BF8E240E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C5DF2-8A4D-0E3C-3E32-8DF23A71C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BC158-BB56-D04E-8DE4-3CEB786515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06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12450-08D4-B2D4-C5A0-DEE0043F7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4779CB-100A-3FA1-91FE-D40C57BBE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D734E0-33AC-F36E-F24C-6BE827288E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ADB49-80E7-79B7-07D3-B923475C6A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BC158-BB56-D04E-8DE4-3CEB786515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83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B43A5-311B-908E-481C-AEFE26ABE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7AF573-CAB9-9731-A361-FE1E3E331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E9F50-2380-35D4-6EDD-28EF2E9BF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AF453-B90A-A801-DB78-423C57132F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BC158-BB56-D04E-8DE4-3CEB786515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65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D61DE-95EC-0B8C-9AC2-5794A6479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6657D5-464D-7D6F-27E4-B4E3BB7CC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7D3DE8-9C28-A1FF-C28C-4821354574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03971-23AE-E500-0C02-9140CBC95D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BC158-BB56-D04E-8DE4-3CEB786515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74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25ED1-E928-A1C9-1C3C-9EE7334ED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8F00C8-46E8-1B58-E148-FFB3E5D4FB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7C3353-35CC-D188-BB66-360D7E3AC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6E317D-75CE-7232-BAB6-201B301DB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BC158-BB56-D04E-8DE4-3CEB786515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29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46C76-81FA-D740-3751-34B2F6504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AAE6C9-6D3F-A398-BA76-EC31B2CBE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2231A8-D92F-C82E-5FE8-D1667AD94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0853F-7246-C071-930C-6CE312214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BC158-BB56-D04E-8DE4-3CEB786515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05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Title  - 2/3 line heading and text">
    <p:bg>
      <p:bgPr>
        <a:solidFill>
          <a:srgbClr val="361A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8012CB60-9988-A489-E697-750E15082B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03463" y="382186"/>
            <a:ext cx="6485967" cy="197466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b="0" dirty="0"/>
              <a:t>Main headline in 42pt UCL Sans </a:t>
            </a:r>
            <a:r>
              <a:rPr lang="en-GB" b="0" dirty="0" err="1"/>
              <a:t>SemiBold</a:t>
            </a:r>
            <a:r>
              <a:rPr lang="en-GB" b="0" dirty="0"/>
              <a:t>, no more than 2-3 lines</a:t>
            </a:r>
            <a:endParaRPr lang="en-GB" noProof="1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7D399E32-0C3D-79EA-8549-ED9C47B8814C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2303463" y="4473756"/>
            <a:ext cx="6456937" cy="35106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dirty="0"/>
              <a:t>Name of presenter, 24pt UCL Sans Regular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1B036D7-E2F6-A505-BD78-D58A7EE2AF6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303463" y="4981780"/>
            <a:ext cx="6456937" cy="361324"/>
          </a:xfrm>
          <a:prstGeom prst="rect">
            <a:avLst/>
          </a:prstGeom>
        </p:spPr>
        <p:txBody>
          <a:bodyPr lIns="0" tIns="0" rIns="0" bIns="0"/>
          <a:lstStyle>
            <a:lvl1pPr marL="10080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n-GB" noProof="0" dirty="0"/>
              <a:t>Date in 24pt UCL Sans Regular </a:t>
            </a:r>
          </a:p>
          <a:p>
            <a:endParaRPr lang="en-GB" noProof="0" dirty="0"/>
          </a:p>
        </p:txBody>
      </p:sp>
      <p:pic>
        <p:nvPicPr>
          <p:cNvPr id="9" name="Picture 8" descr="UCL logo, University College London">
            <a:extLst>
              <a:ext uri="{FF2B5EF4-FFF2-40B4-BE49-F238E27FC236}">
                <a16:creationId xmlns:a16="http://schemas.microsoft.com/office/drawing/2014/main" id="{D13C0C81-E6EF-C626-E359-2DC4637817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1455" y="5661248"/>
            <a:ext cx="2844805" cy="7985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03D562-9BC1-5B2A-B39F-74DAD6DF1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35413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91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 _ Divider – 2 column title, text, table,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018A2AF-810B-73C2-88A4-F18925FFF8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3878" y="387950"/>
            <a:ext cx="3126782" cy="160089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Title in 36pt UCL Sans </a:t>
            </a:r>
            <a:r>
              <a:rPr lang="en-GB" dirty="0" err="1"/>
              <a:t>SemiBold</a:t>
            </a:r>
            <a:r>
              <a:rPr lang="en-GB" dirty="0"/>
              <a:t> </a:t>
            </a:r>
            <a:endParaRPr lang="en-GB" noProof="1"/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E90FC9F5-D2F5-3AEF-CC25-A2EC4CB2EC8D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1404921" y="2426517"/>
            <a:ext cx="3126782" cy="872867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1"/>
              <a:t>Table header in 24pt UCL Sans Regular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A4C55113-F63B-C02B-63A2-F9C817D9BF39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1404921" y="3558617"/>
            <a:ext cx="2668022" cy="2850477"/>
          </a:xfrm>
          <a:prstGeom prst="rect">
            <a:avLst/>
          </a:prstGeom>
        </p:spPr>
        <p:txBody>
          <a:bodyPr/>
          <a:lstStyle/>
          <a:p>
            <a:r>
              <a:rPr lang="en-GB" noProof="1"/>
              <a:t>Click icon to add table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75F6D65-6CB4-1A07-17CB-355AFECF9D4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274327" y="496471"/>
            <a:ext cx="6508098" cy="4122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1"/>
              <a:t>Subtitle in 30pt UCL Sans Regular</a:t>
            </a:r>
          </a:p>
        </p:txBody>
      </p:sp>
      <p:sp>
        <p:nvSpPr>
          <p:cNvPr id="6" name="Picture Placeholder 2" descr="Add a clear, concise statement describing the main purpose of the image">
            <a:extLst>
              <a:ext uri="{FF2B5EF4-FFF2-40B4-BE49-F238E27FC236}">
                <a16:creationId xmlns:a16="http://schemas.microsoft.com/office/drawing/2014/main" id="{82876633-1ADE-997E-991B-B6FA6635A2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275105" y="1089212"/>
            <a:ext cx="6507320" cy="4791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1"/>
              <a:t>Click icon to add picture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235949-2C3C-533B-6BE3-4C117E17E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4095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55F678-9F19-2B31-68D4-F374061E8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2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 – 1 column title subheading, charts, images, graph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F2C8D98A-BE72-8967-59A4-5DED290201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539" y="421239"/>
            <a:ext cx="9946032" cy="110961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0" dirty="0"/>
              <a:t>Title in 36pt UCL Sans </a:t>
            </a:r>
            <a:r>
              <a:rPr lang="en-GB" b="0" dirty="0" err="1"/>
              <a:t>SemiBold</a:t>
            </a:r>
            <a:r>
              <a:rPr lang="en-GB" b="0" dirty="0"/>
              <a:t>, no more than 1-2 lines</a:t>
            </a:r>
            <a:endParaRPr lang="en-GB" noProof="1"/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56CD648F-431D-5F73-408C-9A9A725008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538" y="1916826"/>
            <a:ext cx="9946033" cy="3758834"/>
          </a:xfrm>
          <a:prstGeom prst="rect">
            <a:avLst/>
          </a:prstGeom>
        </p:spPr>
        <p:txBody>
          <a:bodyPr/>
          <a:lstStyle>
            <a:lvl1pPr>
              <a:buNone/>
              <a:defRPr sz="2400"/>
            </a:lvl1pPr>
          </a:lstStyle>
          <a:p>
            <a:pPr lvl="0"/>
            <a:r>
              <a:rPr lang="en-GB" noProof="1"/>
              <a:t>Space for graphs, images, charts, videos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D0927E-B17D-5AAB-7B62-A7F6E96D7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38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_Content – 1 column title subheading, charts, images, graphs, footer, page numb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F2C8D98A-BE72-8967-59A4-5DED290201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538" y="421239"/>
            <a:ext cx="9946033" cy="110961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0" dirty="0"/>
              <a:t>Title in 36pt UCL Sans </a:t>
            </a:r>
            <a:r>
              <a:rPr lang="en-GB" b="0" dirty="0" err="1"/>
              <a:t>SemiBold</a:t>
            </a:r>
            <a:r>
              <a:rPr lang="en-GB" b="0" dirty="0"/>
              <a:t>, no more than 1-2 lines</a:t>
            </a:r>
            <a:endParaRPr lang="en-GB" noProof="1"/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56CD648F-431D-5F73-408C-9A9A725008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539" y="1916826"/>
            <a:ext cx="9946032" cy="3758834"/>
          </a:xfrm>
          <a:prstGeom prst="rect">
            <a:avLst/>
          </a:prstGeom>
        </p:spPr>
        <p:txBody>
          <a:bodyPr/>
          <a:lstStyle>
            <a:lvl1pPr>
              <a:buNone/>
              <a:defRPr sz="2400"/>
            </a:lvl1pPr>
          </a:lstStyle>
          <a:p>
            <a:pPr lvl="0"/>
            <a:r>
              <a:rPr lang="en-GB" noProof="1"/>
              <a:t>Space for graphs, images, charts, videos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A6E84B-B530-2EAC-2486-0FAFD8087B82}"/>
              </a:ext>
            </a:extLst>
          </p:cNvPr>
          <p:cNvSpPr txBox="1"/>
          <p:nvPr userDrawn="1"/>
        </p:nvSpPr>
        <p:spPr>
          <a:xfrm>
            <a:off x="405740" y="6078521"/>
            <a:ext cx="2017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UCL Sans" pitchFamily="2" charset="77"/>
              </a:rPr>
              <a:t>04/08/2026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2C3C897-0879-A991-6A7C-FAADFE64AA6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640014" y="6100448"/>
            <a:ext cx="3025240" cy="43973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indent="0">
              <a:lnSpc>
                <a:spcPct val="100000"/>
              </a:lnSpc>
              <a:buFont typeface="Arial" panose="020B0604020202020204" pitchFamily="34" charset="0"/>
              <a:buNone/>
              <a:defRPr/>
            </a:lvl2pPr>
            <a:lvl3pPr indent="0">
              <a:lnSpc>
                <a:spcPct val="100000"/>
              </a:lnSpc>
              <a:buFont typeface="Arial" panose="020B0604020202020204" pitchFamily="34" charset="0"/>
              <a:buNone/>
              <a:defRPr/>
            </a:lvl3pPr>
            <a:lvl4pPr indent="0">
              <a:lnSpc>
                <a:spcPct val="100000"/>
              </a:lnSpc>
              <a:buFont typeface="Arial" panose="020B0604020202020204" pitchFamily="34" charset="0"/>
              <a:buNone/>
              <a:defRPr/>
            </a:lvl4pPr>
            <a:lvl5pPr indent="0">
              <a:lnSpc>
                <a:spcPct val="100000"/>
              </a:lnSpc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footer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2E3837-C14A-D951-DD96-1EECC9670D29}"/>
              </a:ext>
            </a:extLst>
          </p:cNvPr>
          <p:cNvSpPr txBox="1"/>
          <p:nvPr userDrawn="1"/>
        </p:nvSpPr>
        <p:spPr>
          <a:xfrm>
            <a:off x="5665253" y="6078521"/>
            <a:ext cx="1421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9B2BA15-6C71-4940-A9E2-D443EDAAD68C}" type="slidenum">
              <a:rPr lang="en-GB" sz="2400" smtClean="0">
                <a:latin typeface="UCL Sans" pitchFamily="2" charset="77"/>
              </a:rPr>
              <a:pPr algn="r"/>
              <a:t>‹#›</a:t>
            </a:fld>
            <a:endParaRPr lang="en-GB" sz="2400" dirty="0">
              <a:latin typeface="UCL Sans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D0927E-B17D-5AAB-7B62-A7F6E96D7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63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 – 2 column title subheading charts, images, graph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7F13BD-2084-CF80-7B5A-D0C9483567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080" y="419192"/>
            <a:ext cx="4718052" cy="128102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Headline </a:t>
            </a:r>
            <a:br>
              <a:rPr lang="en-GB" dirty="0"/>
            </a:br>
            <a:r>
              <a:rPr lang="en-GB" dirty="0" err="1"/>
              <a:t>SemiBold</a:t>
            </a:r>
            <a:r>
              <a:rPr lang="en-GB" dirty="0"/>
              <a:t> 36pt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8FD295A3-8DE9-076D-56E5-E7522042B0CE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6096000" y="419192"/>
            <a:ext cx="5684838" cy="130959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1"/>
              <a:t>Subheading text style, </a:t>
            </a:r>
          </a:p>
          <a:p>
            <a:pPr lvl="0"/>
            <a:r>
              <a:rPr lang="en-GB" noProof="1"/>
              <a:t>Regular 30pt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0CEB380-FACF-CB25-2505-20906C2E85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6080" y="2422525"/>
            <a:ext cx="4686360" cy="302260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1"/>
              <a:t>Space for graphs, images, charts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FB165C1-BA6C-CC63-70EA-E4881C9B3782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096000" y="2422525"/>
            <a:ext cx="5649921" cy="3022601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1"/>
              <a:t>Space for graphs, images, charts</a:t>
            </a:r>
          </a:p>
          <a:p>
            <a:endParaRPr lang="en-GB" noProof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A53278-43EB-727A-BB6A-515939010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77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 – 1 column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E870F5BA-BAA8-B6EE-3F5E-5D2B5BAFA5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079" y="419192"/>
            <a:ext cx="9918492" cy="10655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0" dirty="0"/>
              <a:t>Title in UCL Sans </a:t>
            </a:r>
            <a:r>
              <a:rPr lang="en-GB" b="0" dirty="0" err="1"/>
              <a:t>SemiBold</a:t>
            </a:r>
            <a:r>
              <a:rPr lang="en-GB" b="0" dirty="0"/>
              <a:t> 36pt, no more than 1-2 lines</a:t>
            </a:r>
            <a:endParaRPr lang="en-GB" noProof="1"/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A9324B35-3819-D98B-C6B2-F1EA561146A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540" y="1916826"/>
            <a:ext cx="9946031" cy="35530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2400">
                <a:solidFill>
                  <a:schemeClr val="tx1"/>
                </a:solidFill>
              </a:defRPr>
            </a:lvl1pPr>
            <a:lvl2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3pPr>
          </a:lstStyle>
          <a:p>
            <a:r>
              <a:rPr lang="en-GB" dirty="0"/>
              <a:t>Use UCL Sans Regular no smaller than 24pt for body text, so it stays readable and accessible.</a:t>
            </a:r>
          </a:p>
          <a:p>
            <a:endParaRPr lang="en-GB" dirty="0"/>
          </a:p>
          <a:p>
            <a:r>
              <a:rPr lang="en-GB" dirty="0"/>
              <a:t>Keep paragraphs short.</a:t>
            </a:r>
          </a:p>
          <a:p>
            <a:endParaRPr lang="en-GB" dirty="0"/>
          </a:p>
          <a:p>
            <a:r>
              <a:rPr lang="en-GB" dirty="0"/>
              <a:t>And remember:</a:t>
            </a:r>
          </a:p>
          <a:p>
            <a:pPr marL="114300" indent="-342900">
              <a:buFont typeface="Wingdings" panose="05000000000000000000" pitchFamily="2" charset="2"/>
              <a:buChar char="§"/>
            </a:pPr>
            <a:r>
              <a:rPr lang="en-GB" dirty="0"/>
              <a:t>using bullet points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dirty="0"/>
              <a:t>often makes text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GB" dirty="0"/>
              <a:t>easier to read</a:t>
            </a:r>
          </a:p>
          <a:p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96BD17-ACBE-B136-C0C2-347FD6061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62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_Content – 1 column title and text with footer, page numb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E870F5BA-BAA8-B6EE-3F5E-5D2B5BAFA5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079" y="419192"/>
            <a:ext cx="9918492" cy="10655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0" dirty="0"/>
              <a:t>Title in UCL Sans </a:t>
            </a:r>
            <a:r>
              <a:rPr lang="en-GB" b="0" dirty="0" err="1"/>
              <a:t>SemiBold</a:t>
            </a:r>
            <a:r>
              <a:rPr lang="en-GB" b="0" dirty="0"/>
              <a:t> 36pt, no more than 1-2 lines</a:t>
            </a:r>
            <a:endParaRPr lang="en-GB" noProof="1"/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A9324B35-3819-D98B-C6B2-F1EA561146A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8540" y="1916826"/>
            <a:ext cx="9946031" cy="35530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2400">
                <a:solidFill>
                  <a:schemeClr val="tx1"/>
                </a:solidFill>
              </a:defRPr>
            </a:lvl1pPr>
            <a:lvl2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3pPr>
          </a:lstStyle>
          <a:p>
            <a:r>
              <a:rPr lang="en-GB" dirty="0"/>
              <a:t>Use UCL Sans Regular no smaller than 24pt for body text, so it stays readable and accessible.</a:t>
            </a:r>
          </a:p>
          <a:p>
            <a:endParaRPr lang="en-GB" dirty="0"/>
          </a:p>
          <a:p>
            <a:r>
              <a:rPr lang="en-GB" dirty="0"/>
              <a:t>Keep paragraphs short.</a:t>
            </a:r>
          </a:p>
          <a:p>
            <a:endParaRPr lang="en-GB" dirty="0"/>
          </a:p>
          <a:p>
            <a:r>
              <a:rPr lang="en-GB" dirty="0"/>
              <a:t>And remember:</a:t>
            </a:r>
          </a:p>
          <a:p>
            <a:pPr marL="114300" indent="-342900">
              <a:buFont typeface="Wingdings" panose="05000000000000000000" pitchFamily="2" charset="2"/>
              <a:buChar char="§"/>
            </a:pPr>
            <a:r>
              <a:rPr lang="en-GB" dirty="0"/>
              <a:t>using bullet points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dirty="0"/>
              <a:t>often makes text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GB" dirty="0"/>
              <a:t>easier to read</a:t>
            </a:r>
          </a:p>
          <a:p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11284D-F8DF-D163-F498-643E64965850}"/>
              </a:ext>
            </a:extLst>
          </p:cNvPr>
          <p:cNvSpPr txBox="1"/>
          <p:nvPr userDrawn="1"/>
        </p:nvSpPr>
        <p:spPr>
          <a:xfrm>
            <a:off x="405740" y="6078521"/>
            <a:ext cx="2017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UCL Sans" pitchFamily="2" charset="77"/>
              </a:rPr>
              <a:t>04/08/2026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55BB40EA-DD5C-EB2B-03C7-12525A6C80E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640014" y="6100448"/>
            <a:ext cx="3025240" cy="43973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indent="0">
              <a:lnSpc>
                <a:spcPct val="100000"/>
              </a:lnSpc>
              <a:buFont typeface="Arial" panose="020B0604020202020204" pitchFamily="34" charset="0"/>
              <a:buNone/>
              <a:defRPr/>
            </a:lvl2pPr>
            <a:lvl3pPr indent="0">
              <a:lnSpc>
                <a:spcPct val="100000"/>
              </a:lnSpc>
              <a:buFont typeface="Arial" panose="020B0604020202020204" pitchFamily="34" charset="0"/>
              <a:buNone/>
              <a:defRPr/>
            </a:lvl3pPr>
            <a:lvl4pPr indent="0">
              <a:lnSpc>
                <a:spcPct val="100000"/>
              </a:lnSpc>
              <a:buFont typeface="Arial" panose="020B0604020202020204" pitchFamily="34" charset="0"/>
              <a:buNone/>
              <a:defRPr/>
            </a:lvl4pPr>
            <a:lvl5pPr indent="0">
              <a:lnSpc>
                <a:spcPct val="100000"/>
              </a:lnSpc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GB" dirty="0"/>
              <a:t>footer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993CA-9689-824D-E99E-3B1ABAC8E95B}"/>
              </a:ext>
            </a:extLst>
          </p:cNvPr>
          <p:cNvSpPr txBox="1"/>
          <p:nvPr userDrawn="1"/>
        </p:nvSpPr>
        <p:spPr>
          <a:xfrm>
            <a:off x="5665253" y="6078521"/>
            <a:ext cx="1421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9B2BA15-6C71-4940-A9E2-D443EDAAD68C}" type="slidenum">
              <a:rPr lang="en-GB" sz="2400" smtClean="0">
                <a:latin typeface="UCL Sans" pitchFamily="2" charset="77"/>
              </a:rPr>
              <a:pPr algn="r"/>
              <a:t>‹#›</a:t>
            </a:fld>
            <a:endParaRPr lang="en-GB" sz="2400" dirty="0">
              <a:latin typeface="UCL Sans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96BD17-ACBE-B136-C0C2-347FD6061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67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 – 2 column title and subheading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7F6A74DC-7894-CC31-0DED-76147D544D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079" y="419192"/>
            <a:ext cx="9918493" cy="10655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b="0" dirty="0"/>
              <a:t>Title in 36pt UCL Sans </a:t>
            </a:r>
            <a:r>
              <a:rPr lang="en-GB" b="0" dirty="0" err="1"/>
              <a:t>SemiBold</a:t>
            </a:r>
            <a:r>
              <a:rPr lang="en-GB" b="0" dirty="0"/>
              <a:t>, no more than 1-2 lines</a:t>
            </a:r>
            <a:endParaRPr lang="en-GB" noProof="1"/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B87F35EB-6F5D-5273-BED2-09019E4F8813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18745" y="1916824"/>
            <a:ext cx="3374430" cy="355308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dirty="0"/>
              <a:t>Subheading in 30pt UCL Sans Regular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9EA4D772-F5DA-2B8A-E717-852F5293E8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70234" y="1916825"/>
            <a:ext cx="5694338" cy="35530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2400">
                <a:solidFill>
                  <a:schemeClr val="tx1"/>
                </a:solidFill>
              </a:defRPr>
            </a:lvl1pPr>
            <a:lvl2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3pPr>
          </a:lstStyle>
          <a:p>
            <a:r>
              <a:rPr lang="en-GB" dirty="0"/>
              <a:t>Use UCL Sans Regular no smaller than 24pt for body text, so it stays readable and accessible.</a:t>
            </a:r>
          </a:p>
          <a:p>
            <a:endParaRPr lang="en-GB" dirty="0"/>
          </a:p>
          <a:p>
            <a:r>
              <a:rPr lang="en-GB" dirty="0"/>
              <a:t>Keep paragraphs short.</a:t>
            </a:r>
          </a:p>
          <a:p>
            <a:endParaRPr lang="en-GB" dirty="0"/>
          </a:p>
          <a:p>
            <a:r>
              <a:rPr lang="en-GB" dirty="0"/>
              <a:t>And remember:</a:t>
            </a:r>
          </a:p>
          <a:p>
            <a:pPr marL="114300" indent="-342900">
              <a:buFont typeface="Wingdings" panose="05000000000000000000" pitchFamily="2" charset="2"/>
              <a:buChar char="§"/>
            </a:pPr>
            <a:r>
              <a:rPr lang="en-GB" dirty="0"/>
              <a:t>using bullet points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dirty="0"/>
              <a:t>often makes text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GB" dirty="0"/>
              <a:t>easier to read</a:t>
            </a:r>
          </a:p>
          <a:p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0A8775-7F4C-B3DF-556A-43E4628D9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56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 – 2 column title and  bulle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A5F1D-3A29-463C-D7AF-7132F92B56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9576" y="409575"/>
            <a:ext cx="3786188" cy="183029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Headline </a:t>
            </a:r>
            <a:br>
              <a:rPr lang="en-GB" dirty="0"/>
            </a:br>
            <a:r>
              <a:rPr lang="en-GB" dirty="0" err="1"/>
              <a:t>SemiBold</a:t>
            </a:r>
            <a:r>
              <a:rPr lang="en-GB" dirty="0"/>
              <a:t> 36pt</a:t>
            </a:r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1EFD953-09B5-4CB3-96FE-3DB8336BFD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3817" y="409575"/>
            <a:ext cx="6627019" cy="3553082"/>
          </a:xfrm>
          <a:prstGeom prst="rect">
            <a:avLst/>
          </a:prstGeom>
        </p:spPr>
        <p:txBody>
          <a:bodyPr>
            <a:noAutofit/>
          </a:bodyPr>
          <a:lstStyle>
            <a:lvl1pPr marL="230400">
              <a:lnSpc>
                <a:spcPct val="100000"/>
              </a:lnSpc>
              <a:spcBef>
                <a:spcPts val="1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3pPr>
          </a:lstStyle>
          <a:p>
            <a:pPr lvl="0"/>
            <a:r>
              <a:rPr lang="en-GB" noProof="1"/>
              <a:t>Bullet text, Regular 24pt</a:t>
            </a:r>
          </a:p>
          <a:p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0"/>
            <a:endParaRPr lang="en-GB" noProof="1"/>
          </a:p>
          <a:p>
            <a:pPr lvl="0"/>
            <a:endParaRPr lang="en-GB" noProof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7F7948-C0B4-4DA0-F295-8EA3ED1E9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98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 – 3 column title and bulle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A5F1D-3A29-463C-D7AF-7132F92B56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8531" y="409574"/>
            <a:ext cx="3797231" cy="183029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b="0" dirty="0"/>
              <a:t>Title in 36pt UCL Sans </a:t>
            </a:r>
            <a:r>
              <a:rPr lang="en-GB" b="0" dirty="0" err="1"/>
              <a:t>SemiBold</a:t>
            </a:r>
            <a:endParaRPr lang="en-GB" noProof="1"/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75902698-89B9-4494-4DA2-29EFE62916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3817" y="409574"/>
            <a:ext cx="2840039" cy="3595489"/>
          </a:xfrm>
          <a:prstGeom prst="rect">
            <a:avLst/>
          </a:prstGeom>
        </p:spPr>
        <p:txBody>
          <a:bodyPr>
            <a:noAutofit/>
          </a:bodyPr>
          <a:lstStyle>
            <a:lvl1pPr marL="230400">
              <a:lnSpc>
                <a:spcPct val="100000"/>
              </a:lnSpc>
              <a:spcBef>
                <a:spcPts val="1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3pPr>
          </a:lstStyle>
          <a:p>
            <a:r>
              <a:rPr lang="en-GB" dirty="0"/>
              <a:t>Use UCL Sans Regular for body text</a:t>
            </a:r>
          </a:p>
          <a:p>
            <a:r>
              <a:rPr lang="en-GB" dirty="0"/>
              <a:t>It should be no smaller than 24pt, so it’s readable and accessible</a:t>
            </a:r>
          </a:p>
          <a:p>
            <a:pPr lvl="1"/>
            <a:r>
              <a:rPr lang="en-GB" dirty="0"/>
              <a:t>Use bullet point formatting to break up text</a:t>
            </a:r>
          </a:p>
          <a:p>
            <a:pPr lvl="2"/>
            <a:r>
              <a:rPr lang="en-GB" dirty="0"/>
              <a:t>Keep bullet points short and to the point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CD7F390F-E81B-E85C-F580-430C1CC4F7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934461" y="409574"/>
            <a:ext cx="2840039" cy="3595489"/>
          </a:xfrm>
          <a:prstGeom prst="rect">
            <a:avLst/>
          </a:prstGeom>
        </p:spPr>
        <p:txBody>
          <a:bodyPr>
            <a:noAutofit/>
          </a:bodyPr>
          <a:lstStyle>
            <a:lvl1pPr marL="230400">
              <a:lnSpc>
                <a:spcPct val="100000"/>
              </a:lnSpc>
              <a:spcBef>
                <a:spcPts val="1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GB" dirty="0"/>
              <a:t>Use no more than one sentence per bullet point</a:t>
            </a:r>
          </a:p>
          <a:p>
            <a:pPr lvl="0"/>
            <a:r>
              <a:rPr lang="en-GB" dirty="0"/>
              <a:t>Use a comma or dash to expand on an item – like this.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BB61E5-C9D8-A05D-C8A2-706AEF9A9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80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 – 2 column title, image,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D4EC4-C7FB-B0F8-9AF8-B57F3EFB88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8531" y="409574"/>
            <a:ext cx="7713693" cy="1027133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1"/>
              <a:t>Headline </a:t>
            </a:r>
            <a:br>
              <a:rPr lang="en-GB" noProof="1"/>
            </a:br>
            <a:r>
              <a:rPr lang="en-GB" noProof="1"/>
              <a:t>SemiBold 36pt</a:t>
            </a:r>
          </a:p>
        </p:txBody>
      </p:sp>
      <p:sp>
        <p:nvSpPr>
          <p:cNvPr id="7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0799EAC2-36C5-0886-6CEB-AA012D2BF0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6564" y="2046440"/>
            <a:ext cx="5516672" cy="2160435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6422B14C-EFA9-BB66-F468-85EA978DF8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6564" y="4438650"/>
            <a:ext cx="5516637" cy="9826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noProof="1"/>
              <a:t>Body text, </a:t>
            </a:r>
          </a:p>
          <a:p>
            <a:pPr lvl="0"/>
            <a:r>
              <a:rPr lang="en-GB" noProof="1"/>
              <a:t>Regular 24pt</a:t>
            </a:r>
          </a:p>
        </p:txBody>
      </p:sp>
      <p:sp>
        <p:nvSpPr>
          <p:cNvPr id="8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AC751661-2014-7CB4-B61A-24EB30E04B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2387" y="2046440"/>
            <a:ext cx="5516673" cy="2160435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047522E4-5EFE-E8CA-EDE6-5F4A3A9271B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82387" y="4438650"/>
            <a:ext cx="5516637" cy="9826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noProof="1"/>
              <a:t>Body text, </a:t>
            </a:r>
          </a:p>
          <a:p>
            <a:pPr lvl="0"/>
            <a:r>
              <a:rPr lang="en-GB" noProof="1"/>
              <a:t>Regular 24pt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E78866-9053-C0FF-479E-006604389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7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Title full name logo - 2/3 line heading and text">
    <p:bg>
      <p:bgPr>
        <a:solidFill>
          <a:srgbClr val="361A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439B09EC-BFF5-DE5C-A2B1-CF86D9B7A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03463" y="382186"/>
            <a:ext cx="6485967" cy="197466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1"/>
              <a:t>Main Headline style slide SemiBold 42pt </a:t>
            </a:r>
            <a:br>
              <a:rPr lang="en-GB" noProof="1"/>
            </a:br>
            <a:r>
              <a:rPr lang="en-GB" noProof="1"/>
              <a:t>2-3 lines max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286DF00F-A031-BB97-97AD-4CAA44F2D46C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2303463" y="4473756"/>
            <a:ext cx="6456937" cy="35106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1"/>
              <a:t>Names of Presenters, Regular 24pt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6BEE82-A57F-C035-F03D-A9DCB796DC7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303463" y="4981780"/>
            <a:ext cx="6456937" cy="361324"/>
          </a:xfrm>
          <a:prstGeom prst="rect">
            <a:avLst/>
          </a:prstGeom>
        </p:spPr>
        <p:txBody>
          <a:bodyPr lIns="0" tIns="0" rIns="0" bIns="0"/>
          <a:lstStyle>
            <a:lvl1pPr marL="10080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1"/>
              <a:t>Date, Regular 24pt</a:t>
            </a:r>
          </a:p>
        </p:txBody>
      </p:sp>
      <p:pic>
        <p:nvPicPr>
          <p:cNvPr id="9" name="Picture 8" descr="UCL logo, University College London">
            <a:extLst>
              <a:ext uri="{FF2B5EF4-FFF2-40B4-BE49-F238E27FC236}">
                <a16:creationId xmlns:a16="http://schemas.microsoft.com/office/drawing/2014/main" id="{806284FE-9AAB-111F-B7E9-0694AF943D7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1455" y="5661248"/>
            <a:ext cx="2844805" cy="7985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03D562-9BC1-5B2A-B39F-74DAD6DF1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35413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783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_Content – Title - 2 column 1 image 1 tex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4B20A-7858-168A-07D0-24831898C4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8531" y="409574"/>
            <a:ext cx="7713693" cy="1027133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1"/>
              <a:t>Headline </a:t>
            </a:r>
            <a:br>
              <a:rPr lang="en-GB" noProof="1"/>
            </a:br>
            <a:r>
              <a:rPr lang="en-GB" noProof="1"/>
              <a:t>SemiBold 36pt</a:t>
            </a:r>
          </a:p>
        </p:txBody>
      </p:sp>
      <p:sp>
        <p:nvSpPr>
          <p:cNvPr id="7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0799EAC2-36C5-0886-6CEB-AA012D2BF0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6564" y="2046440"/>
            <a:ext cx="4429696" cy="339868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GB" noProof="1"/>
              <a:t>Click icon to add picture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9C9727F4-9020-6035-3296-C684E3B203C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153819" y="2046440"/>
            <a:ext cx="5478685" cy="3398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noProof="1"/>
              <a:t>Body text, </a:t>
            </a:r>
          </a:p>
          <a:p>
            <a:pPr lvl="0"/>
            <a:r>
              <a:rPr lang="en-GB" noProof="1"/>
              <a:t>Regular 24pt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83C0A7-72DE-AAF6-9C2F-83EEF344D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58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– full page image off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ECFBA17C-2B5D-255B-BB8F-D30D74D0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F1B456-CC3D-99F8-6CB6-8D39FD41B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10360890" y="6067187"/>
            <a:ext cx="1432605" cy="4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184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– full page image full colou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ECFBA17C-2B5D-255B-BB8F-D30D74D0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F5838E-975B-D18A-F578-FFB2C2D4F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67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 – 4 column title, image,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53CF1-7831-16A0-0478-2844A4F522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8531" y="409574"/>
            <a:ext cx="7713693" cy="1027133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1"/>
              <a:t>Headline </a:t>
            </a:r>
            <a:br>
              <a:rPr lang="en-GB" noProof="1"/>
            </a:br>
            <a:r>
              <a:rPr lang="en-GB" noProof="1"/>
              <a:t>SemiBold 36pt</a:t>
            </a:r>
          </a:p>
        </p:txBody>
      </p:sp>
      <p:sp>
        <p:nvSpPr>
          <p:cNvPr id="7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0799EAC2-36C5-0886-6CEB-AA012D2BF0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507" y="2145327"/>
            <a:ext cx="2717527" cy="1748196"/>
          </a:xfrm>
          <a:prstGeom prst="rect">
            <a:avLst/>
          </a:prstGeom>
        </p:spPr>
        <p:txBody>
          <a:bodyPr/>
          <a:lstStyle/>
          <a:p>
            <a:r>
              <a:rPr lang="en-GB" noProof="1"/>
              <a:t>Click icon to add picture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95799F73-DF0D-65CB-05C3-FC33A53A58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6600" y="4087765"/>
            <a:ext cx="2715434" cy="137795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noProof="1"/>
              <a:t>Body text, </a:t>
            </a:r>
          </a:p>
          <a:p>
            <a:pPr lvl="0"/>
            <a:r>
              <a:rPr lang="en-GB" noProof="1"/>
              <a:t>Regular 24pt</a:t>
            </a:r>
          </a:p>
        </p:txBody>
      </p:sp>
      <p:sp>
        <p:nvSpPr>
          <p:cNvPr id="28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7A9B95BC-4D66-3908-97EF-FB4460F52B2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81193" y="2145327"/>
            <a:ext cx="2539327" cy="1748196"/>
          </a:xfrm>
          <a:prstGeom prst="rect">
            <a:avLst/>
          </a:prstGeom>
        </p:spPr>
        <p:txBody>
          <a:bodyPr/>
          <a:lstStyle/>
          <a:p>
            <a:r>
              <a:rPr lang="en-GB" noProof="1"/>
              <a:t>Click icon to add picture</a:t>
            </a:r>
          </a:p>
        </p:txBody>
      </p:sp>
      <p:sp>
        <p:nvSpPr>
          <p:cNvPr id="15" name="Content Placeholder">
            <a:extLst>
              <a:ext uri="{FF2B5EF4-FFF2-40B4-BE49-F238E27FC236}">
                <a16:creationId xmlns:a16="http://schemas.microsoft.com/office/drawing/2014/main" id="{AC22A102-3CEB-CF4A-12BE-3FAFE0EB00E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3481193" y="4087765"/>
            <a:ext cx="2539326" cy="137795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noProof="1"/>
              <a:t>Body text, </a:t>
            </a:r>
          </a:p>
          <a:p>
            <a:pPr lvl="0"/>
            <a:r>
              <a:rPr lang="en-GB" noProof="1"/>
              <a:t>Regular 24pt</a:t>
            </a:r>
          </a:p>
        </p:txBody>
      </p:sp>
      <p:sp>
        <p:nvSpPr>
          <p:cNvPr id="35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C85375D3-F603-A1F9-0769-6A655B6E669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49679" y="2145327"/>
            <a:ext cx="2539327" cy="1748196"/>
          </a:xfrm>
          <a:prstGeom prst="rect">
            <a:avLst/>
          </a:prstGeom>
        </p:spPr>
        <p:txBody>
          <a:bodyPr/>
          <a:lstStyle/>
          <a:p>
            <a:r>
              <a:rPr lang="en-GB" noProof="1"/>
              <a:t>Click icon to add picture</a:t>
            </a:r>
          </a:p>
        </p:txBody>
      </p:sp>
      <p:sp>
        <p:nvSpPr>
          <p:cNvPr id="16" name="Content Placeholder">
            <a:extLst>
              <a:ext uri="{FF2B5EF4-FFF2-40B4-BE49-F238E27FC236}">
                <a16:creationId xmlns:a16="http://schemas.microsoft.com/office/drawing/2014/main" id="{C1CAA99C-20C6-9A6A-EAB1-4F9BC72260B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349679" y="4087765"/>
            <a:ext cx="2539327" cy="137795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noProof="1"/>
              <a:t>Body text, </a:t>
            </a:r>
          </a:p>
          <a:p>
            <a:pPr lvl="0"/>
            <a:r>
              <a:rPr lang="en-GB" noProof="1"/>
              <a:t>Regular 24pt</a:t>
            </a:r>
          </a:p>
        </p:txBody>
      </p:sp>
      <p:sp>
        <p:nvSpPr>
          <p:cNvPr id="36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5B98E73B-EC26-695B-64A0-FE5244D0C7D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18166" y="2145327"/>
            <a:ext cx="2539327" cy="1748196"/>
          </a:xfrm>
          <a:prstGeom prst="rect">
            <a:avLst/>
          </a:prstGeom>
        </p:spPr>
        <p:txBody>
          <a:bodyPr/>
          <a:lstStyle/>
          <a:p>
            <a:r>
              <a:rPr lang="en-GB" noProof="1"/>
              <a:t>Click icon to add picture</a:t>
            </a:r>
          </a:p>
        </p:txBody>
      </p:sp>
      <p:sp>
        <p:nvSpPr>
          <p:cNvPr id="17" name="Content Placeholder">
            <a:extLst>
              <a:ext uri="{FF2B5EF4-FFF2-40B4-BE49-F238E27FC236}">
                <a16:creationId xmlns:a16="http://schemas.microsoft.com/office/drawing/2014/main" id="{EE7E1D7B-17D0-C20C-E430-F80BE2D9791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9218166" y="4087765"/>
            <a:ext cx="2568094" cy="137795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noProof="1"/>
              <a:t>Body text, </a:t>
            </a:r>
          </a:p>
          <a:p>
            <a:pPr lvl="0"/>
            <a:r>
              <a:rPr lang="en-GB" noProof="1"/>
              <a:t>Regular 24pt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C298C2-508C-1619-2F51-CD8DCF5CE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85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 _Content – 2 column 1 title, 2 images, 2 tex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BF998-6359-DC8A-5D9F-FE31E1D362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54138" y="387950"/>
            <a:ext cx="8414270" cy="1168841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 in 36pt UCL Sans </a:t>
            </a:r>
            <a:r>
              <a:rPr lang="en-GB" dirty="0" err="1"/>
              <a:t>SemiBold</a:t>
            </a:r>
            <a:r>
              <a:rPr lang="en-GB" dirty="0"/>
              <a:t>, no more than 1-2 lines</a:t>
            </a:r>
            <a:endParaRPr lang="en-GB" noProof="1"/>
          </a:p>
        </p:txBody>
      </p:sp>
      <p:sp>
        <p:nvSpPr>
          <p:cNvPr id="7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0799EAC2-36C5-0886-6CEB-AA012D2BF0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54138" y="2046440"/>
            <a:ext cx="5070914" cy="2160435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10" name="Content Placeholder">
            <a:extLst>
              <a:ext uri="{FF2B5EF4-FFF2-40B4-BE49-F238E27FC236}">
                <a16:creationId xmlns:a16="http://schemas.microsoft.com/office/drawing/2014/main" id="{ABD4371B-9053-8BD2-A7B2-6ECD7BD7D8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4138" y="4438650"/>
            <a:ext cx="5070181" cy="1006475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r>
              <a:rPr lang="en-GB" dirty="0"/>
              <a:t>This slide is perfect for highlighting two things, each with a photo and some body text.</a:t>
            </a:r>
          </a:p>
        </p:txBody>
      </p:sp>
      <p:sp>
        <p:nvSpPr>
          <p:cNvPr id="8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AC751661-2014-7CB4-B61A-24EB30E04B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86368" y="2046440"/>
            <a:ext cx="5070914" cy="2160435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19341CC4-38DD-DB2E-2B21-BFEE0197C419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686368" y="4438650"/>
            <a:ext cx="5070181" cy="1006475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r>
              <a:rPr lang="en-GB" dirty="0"/>
              <a:t>Replace the images with your own and add body text in UCL Sans Regular, no smaller than 24pt.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31EA68-8F97-2C93-1DF1-0C50A907A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4095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935693-F1F7-EFB7-3F70-BBCEEF923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824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lex _Content – 2 column 1 title, 2 images, 2 tex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3631A0C-4D66-5FC1-9FF9-14A07FAECE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54138" y="387950"/>
            <a:ext cx="8414270" cy="1168841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 in 36pt UCL Sans </a:t>
            </a:r>
            <a:r>
              <a:rPr lang="en-GB" dirty="0" err="1"/>
              <a:t>SemiBold</a:t>
            </a:r>
            <a:r>
              <a:rPr lang="en-GB" dirty="0"/>
              <a:t>, no more than 1-2 lines</a:t>
            </a:r>
            <a:endParaRPr lang="en-GB" noProof="1"/>
          </a:p>
        </p:txBody>
      </p:sp>
      <p:sp>
        <p:nvSpPr>
          <p:cNvPr id="10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2F201AA6-C7B0-FA4A-12EF-F05A6A27B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3449" y="2046440"/>
            <a:ext cx="4502211" cy="3398685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F142E15A-697F-9263-833E-531E384B268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096000" y="2046440"/>
            <a:ext cx="5690260" cy="339868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>
              <a:buFont typeface="Wingdings" pitchFamily="2" charset="2"/>
              <a:buChar char="§"/>
              <a:defRPr sz="2400">
                <a:solidFill>
                  <a:schemeClr val="tx1"/>
                </a:solidFill>
              </a:defRPr>
            </a:lvl3pPr>
          </a:lstStyle>
          <a:p>
            <a:r>
              <a:rPr lang="en-GB" dirty="0"/>
              <a:t>Use UCL Sans Regular no smaller than 24pt for body text, so it stays readable and accessible.</a:t>
            </a:r>
          </a:p>
          <a:p>
            <a:endParaRPr lang="en-GB" dirty="0"/>
          </a:p>
          <a:p>
            <a:r>
              <a:rPr lang="en-GB" dirty="0"/>
              <a:t>Keep paragraphs short.</a:t>
            </a:r>
          </a:p>
          <a:p>
            <a:endParaRPr lang="en-GB" dirty="0"/>
          </a:p>
          <a:p>
            <a:pPr marL="114300" indent="-342900">
              <a:buFont typeface="Wingdings" panose="05000000000000000000" pitchFamily="2" charset="2"/>
              <a:buChar char="§"/>
            </a:pPr>
            <a:r>
              <a:rPr lang="en-GB" dirty="0"/>
              <a:t>Using bullet points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dirty="0"/>
              <a:t>often makes text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GB" dirty="0"/>
              <a:t>easier to read.</a:t>
            </a:r>
          </a:p>
          <a:p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31EA68-8F97-2C93-1DF1-0C50A907A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4095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E64966-6EA4-2AE9-2F73-A1E95B461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273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 _Content – 4 column title, 4 images, 4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215EE-8252-0CED-377E-4FF4475900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54138" y="387950"/>
            <a:ext cx="8414270" cy="1168841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 in 36pt UCL Sans </a:t>
            </a:r>
            <a:r>
              <a:rPr lang="en-GB" dirty="0" err="1"/>
              <a:t>SemiBold</a:t>
            </a:r>
            <a:r>
              <a:rPr lang="en-GB" dirty="0"/>
              <a:t>, no more than 1-2 lines</a:t>
            </a:r>
            <a:endParaRPr lang="en-GB" noProof="1"/>
          </a:p>
        </p:txBody>
      </p:sp>
      <p:sp>
        <p:nvSpPr>
          <p:cNvPr id="7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0799EAC2-36C5-0886-6CEB-AA012D2BF0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54135" y="2185495"/>
            <a:ext cx="2445318" cy="1748196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CB1DDE88-414D-71CD-2A30-7171E3D9FC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4135" y="4203082"/>
            <a:ext cx="2438375" cy="1266825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r>
              <a:rPr lang="en-GB" dirty="0"/>
              <a:t>This slide is perfect for highlighting four things.</a:t>
            </a:r>
          </a:p>
        </p:txBody>
      </p:sp>
      <p:sp>
        <p:nvSpPr>
          <p:cNvPr id="28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7A9B95BC-4D66-3908-97EF-FB4460F52B2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14597" y="2185495"/>
            <a:ext cx="2445318" cy="1748196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289BC9F2-59CA-26D8-0F30-9044A287ACEB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014597" y="4203082"/>
            <a:ext cx="2438375" cy="1266825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r>
              <a:rPr lang="en-GB" dirty="0"/>
              <a:t>Replace each image and add your own text beneath it.</a:t>
            </a:r>
          </a:p>
        </p:txBody>
      </p:sp>
      <p:sp>
        <p:nvSpPr>
          <p:cNvPr id="35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C85375D3-F603-A1F9-0769-6A655B6E669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75058" y="2185495"/>
            <a:ext cx="2445318" cy="1748196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6" name="Content Placeholder">
            <a:extLst>
              <a:ext uri="{FF2B5EF4-FFF2-40B4-BE49-F238E27FC236}">
                <a16:creationId xmlns:a16="http://schemas.microsoft.com/office/drawing/2014/main" id="{E2B16050-A943-099A-AF79-6F49DBB82BB4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675058" y="4203082"/>
            <a:ext cx="2438375" cy="1266825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r>
              <a:rPr lang="en-GB" dirty="0"/>
              <a:t>Use UCL Sans Regular no smaller than 24pt for body text.</a:t>
            </a:r>
          </a:p>
        </p:txBody>
      </p:sp>
      <p:sp>
        <p:nvSpPr>
          <p:cNvPr id="36" name="Picture Placeholder 6" descr="Add a clear, concise statement describing the main purpose of the image">
            <a:extLst>
              <a:ext uri="{FF2B5EF4-FFF2-40B4-BE49-F238E27FC236}">
                <a16:creationId xmlns:a16="http://schemas.microsoft.com/office/drawing/2014/main" id="{5B98E73B-EC26-695B-64A0-FE5244D0C7D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35520" y="2185495"/>
            <a:ext cx="2445318" cy="1748196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908200AF-1B54-4B7F-F10C-736BAADD0EA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9335520" y="4203082"/>
            <a:ext cx="2438375" cy="1266825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</a:lstStyle>
          <a:p>
            <a:r>
              <a:rPr lang="en-GB" dirty="0"/>
              <a:t>Keeping text that size means it’s readable and accessible.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D764E0-C2A5-851D-9E15-7970376F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1993"/>
            <a:ext cx="4095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E115A2-315F-2C75-AD3F-871CC5AAC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7919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 _Content – 2 column title, 1 subheading, 2 image/graphs/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E347494-B2C3-0D8B-8EC4-E69AF14061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54138" y="387950"/>
            <a:ext cx="4303112" cy="1672898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 in 36pt UCL Sans </a:t>
            </a:r>
            <a:r>
              <a:rPr lang="en-GB" dirty="0" err="1"/>
              <a:t>SemiBold</a:t>
            </a:r>
            <a:endParaRPr lang="en-GB" noProof="1"/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8D5B7CB8-CFE1-C7FC-EE27-A89C4573D4F0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6096000" y="387950"/>
            <a:ext cx="5649921" cy="1168842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dirty="0"/>
              <a:t>Subheading in 30pt UCL Sans Regular, 1-2 lines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29D6C95-4A5B-9C67-29AF-2DE954D6E43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354138" y="2422525"/>
            <a:ext cx="4303112" cy="302260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1"/>
              <a:t>Space for graphs, images, charts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A7D660-C734-F70C-8436-BC3EFE9A5B2D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096000" y="2422525"/>
            <a:ext cx="5649921" cy="3022601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1"/>
              <a:t>Space for graphs, images, charts</a:t>
            </a:r>
          </a:p>
          <a:p>
            <a:endParaRPr lang="en-GB" noProof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194073-EA37-1F6C-8979-A5566C6B6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8137" y="0"/>
            <a:ext cx="4095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4CDE7-BB95-C8A0-730E-D626B9750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948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– full page image off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ECFBA17C-2B5D-255B-BB8F-D30D74D05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391438" y="0"/>
            <a:ext cx="11800562" cy="6858000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194073-EA37-1F6C-8979-A5566C6B6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8137" y="0"/>
            <a:ext cx="4095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92A8DC-7EF8-37EE-2959-687D81C06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0890" y="6067187"/>
            <a:ext cx="1432605" cy="4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378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– full page image full colou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ECFBA17C-2B5D-255B-BB8F-D30D74D05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391438" y="0"/>
            <a:ext cx="11800562" cy="6858000"/>
          </a:xfrm>
          <a:prstGeom prst="rect">
            <a:avLst/>
          </a:prstGeom>
        </p:spPr>
        <p:txBody>
          <a:bodyPr/>
          <a:lstStyle/>
          <a:p>
            <a:endParaRPr lang="en-GB" noProof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194073-EA37-1F6C-8979-A5566C6B6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8137" y="0"/>
            <a:ext cx="4095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5D52B5-B38D-8754-974B-DF6787525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1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Title  - Faculty, School Department 2/3 line heading and text">
    <p:bg>
      <p:bgPr>
        <a:solidFill>
          <a:srgbClr val="361A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7132D110-3804-B2FE-F03B-FE0814353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03463" y="382186"/>
            <a:ext cx="6485967" cy="197466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b="0" dirty="0"/>
              <a:t>Main headline in 42pt UCL Sans </a:t>
            </a:r>
            <a:r>
              <a:rPr lang="en-GB" b="0" dirty="0" err="1"/>
              <a:t>SemiBold</a:t>
            </a:r>
            <a:r>
              <a:rPr lang="en-GB" b="0" dirty="0"/>
              <a:t>, no more than 2-3 lines</a:t>
            </a:r>
            <a:endParaRPr lang="en-GB" noProof="1"/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AA6119EC-1534-8485-2D1B-1FBDAE0B0D68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2303463" y="3624220"/>
            <a:ext cx="6456937" cy="35106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 dirty="0"/>
              <a:t>Name of presenter, 24pt UCL Sans Regular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1B036D7-E2F6-A505-BD78-D58A7EE2AF6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303463" y="4135648"/>
            <a:ext cx="6456937" cy="361324"/>
          </a:xfrm>
          <a:prstGeom prst="rect">
            <a:avLst/>
          </a:prstGeom>
        </p:spPr>
        <p:txBody>
          <a:bodyPr lIns="0" tIns="0" rIns="0" bIns="0"/>
          <a:lstStyle>
            <a:lvl1pPr marL="10080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n-GB" noProof="0" dirty="0"/>
              <a:t>Date in 24pt UCL Sans Regular </a:t>
            </a:r>
          </a:p>
          <a:p>
            <a:r>
              <a:rPr lang="en-GB" noProof="0" dirty="0"/>
              <a:t> </a:t>
            </a:r>
          </a:p>
          <a:p>
            <a:endParaRPr lang="en-GB" noProof="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B210098-618B-3211-A070-0B31B3AB0AFB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273719" y="5854933"/>
            <a:ext cx="6240809" cy="604820"/>
          </a:xfrm>
          <a:prstGeom prst="rect">
            <a:avLst/>
          </a:prstGeom>
        </p:spPr>
        <p:txBody>
          <a:bodyPr lIns="0" tIns="0" rIns="0" bIns="0"/>
          <a:lstStyle>
            <a:lvl1pPr marL="10080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1"/>
              <a:t>Type in your faculty/department/unit </a:t>
            </a:r>
            <a:br>
              <a:rPr lang="en-GB" noProof="1"/>
            </a:br>
            <a:r>
              <a:rPr lang="en-GB" noProof="1"/>
              <a:t>name here Regular 24pt</a:t>
            </a:r>
          </a:p>
        </p:txBody>
      </p:sp>
      <p:pic>
        <p:nvPicPr>
          <p:cNvPr id="8" name="Picture 7" descr="UCL logo, University College London">
            <a:extLst>
              <a:ext uri="{FF2B5EF4-FFF2-40B4-BE49-F238E27FC236}">
                <a16:creationId xmlns:a16="http://schemas.microsoft.com/office/drawing/2014/main" id="{015A3936-D42C-5AA9-C95F-13B329034A6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1455" y="5661248"/>
            <a:ext cx="2844805" cy="7985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03D562-9BC1-5B2A-B39F-74DAD6DF1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35413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8899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CL Instructions - Using the PowerPoint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C2163B-CB7B-1F39-3497-AE8407BE1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93C6BB8-24D2-2FFD-9C27-EB22D9F0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892"/>
            <a:ext cx="12192000" cy="44974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719295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CL Instructions - Using the PowerPoint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C2163B-CB7B-1F39-3497-AE8407BE1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93C6BB8-24D2-2FFD-9C27-EB22D9F0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892"/>
            <a:ext cx="12192000" cy="44974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7739CA-AE70-638E-2E99-D012B48ED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1127425" y="1484775"/>
            <a:ext cx="6576012" cy="17565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>
              <a:latin typeface="UCL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81432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_Title  - 2/3 line heading,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F246E73-D036-D034-B53B-3390FBBB5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5887" y="13741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/>
            </a:lvl1pPr>
            <a:lvl2pPr marL="457200" indent="0">
              <a:buNone/>
              <a:defRPr sz="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1"/>
              <a:t>Insert and image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5592758-9F06-B518-CCEF-9FB5FB7F31B2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401472" y="-1"/>
            <a:ext cx="5633204" cy="68410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360000" tIns="503998" rIns="360000" bIns="45720" numCol="1" anchor="t" anchorCtr="0" compatLnSpc="1">
            <a:prstTxWarp prst="textNoShape">
              <a:avLst/>
            </a:prstTxWarp>
          </a:bodyPr>
          <a:lstStyle>
            <a:lvl1pPr>
              <a:defRPr sz="42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Main headline in 42pt UCL Sans </a:t>
            </a:r>
            <a:r>
              <a:rPr lang="en-GB" dirty="0" err="1"/>
              <a:t>SemiBold</a:t>
            </a:r>
            <a:r>
              <a:rPr lang="en-GB" dirty="0"/>
              <a:t>, no more than 3-4 lines</a:t>
            </a:r>
            <a:endParaRPr lang="en-GB" noProof="1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5E8DED6-3359-C8D7-EDF1-14AE135495B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91890" y="3455778"/>
            <a:ext cx="4807745" cy="70770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Name of presenter </a:t>
            </a:r>
          </a:p>
          <a:p>
            <a:pPr lvl="0"/>
            <a:r>
              <a:rPr lang="en-GB" noProof="0" dirty="0"/>
              <a:t>24pt UCL Sans Regular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1780D4D-96BC-3F19-6FFC-D0D6B82AF61A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791889" y="4503309"/>
            <a:ext cx="4807745" cy="26504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n-GB" noProof="0" dirty="0"/>
              <a:t>Date</a:t>
            </a:r>
            <a:r>
              <a:rPr lang="en-GB" dirty="0"/>
              <a:t> in 24pt UCL Sans </a:t>
            </a:r>
            <a:r>
              <a:rPr lang="en-GB" noProof="0" dirty="0"/>
              <a:t>Regular</a:t>
            </a:r>
          </a:p>
          <a:p>
            <a:endParaRPr lang="en-GB" noProof="0" dirty="0"/>
          </a:p>
        </p:txBody>
      </p:sp>
      <p:pic>
        <p:nvPicPr>
          <p:cNvPr id="2" name="Picture 1" descr="UCL logo, University College London">
            <a:extLst>
              <a:ext uri="{FF2B5EF4-FFF2-40B4-BE49-F238E27FC236}">
                <a16:creationId xmlns:a16="http://schemas.microsoft.com/office/drawing/2014/main" id="{3EE928D3-B605-30AB-BA7D-FB2B1FC48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37625" y="5653541"/>
            <a:ext cx="2843213" cy="7980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03D562-9BC1-5B2A-B39F-74DAD6DF1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5887" y="0"/>
            <a:ext cx="40957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D0518E-CF11-EBA3-9663-A8A79A187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034676" y="0"/>
            <a:ext cx="4706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81230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_Title -2-3 line heading and image">
    <p:bg>
      <p:bgPr>
        <a:solidFill>
          <a:srgbClr val="361A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D4A4BDFD-DE24-00E4-D5E4-FE00030DE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03463" y="382186"/>
            <a:ext cx="6634162" cy="197466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b="0" dirty="0"/>
              <a:t>Main headline in 42pt UCL Sans </a:t>
            </a:r>
            <a:r>
              <a:rPr lang="en-GB" b="0" dirty="0" err="1"/>
              <a:t>SemiBold</a:t>
            </a:r>
            <a:r>
              <a:rPr lang="en-GB" b="0" dirty="0"/>
              <a:t>, no more than 2-3 lines</a:t>
            </a:r>
            <a:endParaRPr lang="en-GB" noProof="1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28531EDC-6E9D-171F-68E1-2D8DBFCDB40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354138" y="2852936"/>
            <a:ext cx="10837862" cy="4005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pic>
        <p:nvPicPr>
          <p:cNvPr id="7" name="Picture 6" descr="UCL logo, University College London">
            <a:extLst>
              <a:ext uri="{FF2B5EF4-FFF2-40B4-BE49-F238E27FC236}">
                <a16:creationId xmlns:a16="http://schemas.microsoft.com/office/drawing/2014/main" id="{D18708AF-A3A2-2F68-E544-B6827803E2D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37625" y="5653541"/>
            <a:ext cx="2843213" cy="7980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03D562-9BC1-5B2A-B39F-74DAD6DF1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35413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629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Divider1 – 1 column title, subheading, text">
    <p:bg>
      <p:bgPr>
        <a:solidFill>
          <a:srgbClr val="361A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A1DA8D9D-C9E5-E801-1888-7DA2B841C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575" y="410963"/>
            <a:ext cx="3757703" cy="164988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b="0" dirty="0"/>
              <a:t>Divider section title UCL Sans </a:t>
            </a:r>
            <a:r>
              <a:rPr lang="en-GB" b="0" dirty="0" err="1"/>
              <a:t>SemiBold</a:t>
            </a:r>
            <a:r>
              <a:rPr lang="en-GB" b="0" dirty="0"/>
              <a:t> 36pt</a:t>
            </a:r>
            <a:endParaRPr lang="en-GB" noProof="1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1BD6F242-F38B-93AE-CA23-7A4F5144C29B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09575" y="2448142"/>
            <a:ext cx="3790951" cy="93477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en-GB" noProof="0" dirty="0"/>
              <a:t>Subheading</a:t>
            </a:r>
            <a:r>
              <a:rPr lang="en-GB" dirty="0"/>
              <a:t> in 30pt UCL Sans Regular</a:t>
            </a:r>
            <a:endParaRPr lang="en-GB" noProof="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595666D-8684-C6D9-B7E0-40470F82CBD5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09575" y="4510352"/>
            <a:ext cx="3757703" cy="934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2400" dirty="0"/>
              <a:t>Add body text here if you like, in UCL Sans Regular and no smaller than 24pt. </a:t>
            </a:r>
          </a:p>
        </p:txBody>
      </p:sp>
      <p:sp>
        <p:nvSpPr>
          <p:cNvPr id="6" name="Picture Placeholder 2" descr="Add a clear, concise statement describing the main purpose of the image">
            <a:extLst>
              <a:ext uri="{FF2B5EF4-FFF2-40B4-BE49-F238E27FC236}">
                <a16:creationId xmlns:a16="http://schemas.microsoft.com/office/drawing/2014/main" id="{82876633-1ADE-997E-991B-B6FA6635A2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idx="10"/>
          </p:nvPr>
        </p:nvSpPr>
        <p:spPr>
          <a:xfrm>
            <a:off x="5145088" y="20073"/>
            <a:ext cx="473868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458C44-E5EC-6C0F-07EE-14F8EFD85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35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_Divider2 – 1 column title, subheading, text">
    <p:bg>
      <p:bgPr>
        <a:solidFill>
          <a:srgbClr val="361A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D271B767-DB24-BC0A-799E-479FCFE839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5960" y="424426"/>
            <a:ext cx="4674132" cy="1636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b="0" dirty="0"/>
              <a:t>Divider slide title in 36pt UCL Sans </a:t>
            </a:r>
            <a:r>
              <a:rPr lang="en-GB" b="0" dirty="0" err="1"/>
              <a:t>SemiBold</a:t>
            </a:r>
            <a:endParaRPr lang="en-GB" noProof="1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20CF4E6D-FDBD-8FBC-8194-2C014F01785A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5735960" y="2422525"/>
            <a:ext cx="4660065" cy="10064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0" dirty="0"/>
              <a:t>Subheading in 30pt UCL Sans Regular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595666D-8684-C6D9-B7E0-40470F82CBD5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735960" y="4510352"/>
            <a:ext cx="4628612" cy="934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n-GB" dirty="0"/>
              <a:t>Add body text here if you like, in UCL Sans Regular and no smaller than 24pt. 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FE2212F-7664-F301-8200-3F5DF20E65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8992" y="0"/>
            <a:ext cx="4729695" cy="685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400"/>
              </a:spcBef>
              <a:spcAft>
                <a:spcPts val="800"/>
              </a:spcAft>
              <a:buClr>
                <a:schemeClr val="tx2"/>
              </a:buClr>
              <a:buSzPct val="120000"/>
              <a:buFontTx/>
              <a:buNone/>
              <a:tabLst/>
              <a:defRPr/>
            </a:pPr>
            <a:r>
              <a:rPr lang="en-GB"/>
              <a:t>Click icon to add picture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18122F-70D4-67D5-8E4D-F01945D7B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10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Divider – 2 column title, subheading, text, table, picture">
    <p:bg>
      <p:bgPr>
        <a:solidFill>
          <a:srgbClr val="361A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23A9245-7D70-8677-C48E-7EB2C8D49E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8531" y="409574"/>
            <a:ext cx="3797231" cy="164988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1"/>
              <a:t>Headline </a:t>
            </a:r>
            <a:br>
              <a:rPr lang="en-GB" noProof="1"/>
            </a:br>
            <a:r>
              <a:rPr lang="en-GB" noProof="1"/>
              <a:t>SemiBold 36pt</a:t>
            </a:r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F64D521B-C2F1-4236-7484-DBC847CCA154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409575" y="2448142"/>
            <a:ext cx="3786187" cy="93477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noProof="1"/>
              <a:t>Subtitle, Regular 30pt</a:t>
            </a:r>
          </a:p>
        </p:txBody>
      </p:sp>
      <p:sp>
        <p:nvSpPr>
          <p:cNvPr id="4" name="Table Placeholder 3" descr="Add a clear, concise statement describing the figures presented in the table">
            <a:extLst>
              <a:ext uri="{FF2B5EF4-FFF2-40B4-BE49-F238E27FC236}">
                <a16:creationId xmlns:a16="http://schemas.microsoft.com/office/drawing/2014/main" id="{A4C55113-F63B-C02B-63A2-F9C817D9BF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bl" sz="quarter" idx="12"/>
          </p:nvPr>
        </p:nvSpPr>
        <p:spPr>
          <a:xfrm>
            <a:off x="392940" y="3619500"/>
            <a:ext cx="2841625" cy="28289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1"/>
              <a:t>Click icon to add table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75F6D65-6CB4-1A07-17CB-355AFECF9D4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411004" y="826261"/>
            <a:ext cx="7369833" cy="4122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UCL Sa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1"/>
              <a:t>Body text, Regular 24pt</a:t>
            </a:r>
          </a:p>
        </p:txBody>
      </p:sp>
      <p:sp>
        <p:nvSpPr>
          <p:cNvPr id="6" name="Picture Placeholder 2" descr="Add a clear, concise statement describing the main purpose of the image">
            <a:extLst>
              <a:ext uri="{FF2B5EF4-FFF2-40B4-BE49-F238E27FC236}">
                <a16:creationId xmlns:a16="http://schemas.microsoft.com/office/drawing/2014/main" id="{82876633-1ADE-997E-991B-B6FA6635A2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411005" y="1419226"/>
            <a:ext cx="7371420" cy="44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1"/>
              <a:t>Click icon to add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AC2962-03E0-EA22-DBC0-9E4736A7D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33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 _Content – 1 column title an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FBF79-AA97-26C9-9CC6-9526F783E7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36125" y="409574"/>
            <a:ext cx="6604546" cy="121922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Divider slide title in 36pt UCL Sans </a:t>
            </a:r>
            <a:r>
              <a:rPr lang="en-GB" dirty="0" err="1"/>
              <a:t>SemiBold</a:t>
            </a:r>
            <a:endParaRPr lang="en-GB" noProof="1"/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B7E96379-922E-B22F-EDC8-38E90D9A91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36124" y="1916825"/>
            <a:ext cx="6604547" cy="35283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>
              <a:buFont typeface="Wingdings" pitchFamily="2" charset="2"/>
              <a:buChar char="§"/>
              <a:defRPr sz="2400">
                <a:solidFill>
                  <a:schemeClr val="bg1"/>
                </a:solidFill>
              </a:defRPr>
            </a:lvl2pPr>
            <a:lvl3pPr>
              <a:buFont typeface="Wingdings" pitchFamily="2" charset="2"/>
              <a:buChar char="§"/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r>
              <a:rPr lang="en-GB" dirty="0"/>
              <a:t>This slide can be used to introduce a new section. It can have just a title, or you can add body text in this text box too. </a:t>
            </a:r>
          </a:p>
          <a:p>
            <a:endParaRPr lang="en-GB" dirty="0"/>
          </a:p>
          <a:p>
            <a:r>
              <a:rPr lang="en-GB" dirty="0"/>
              <a:t>Body text should be UCL Sans Regular and no smaller than 24pt, so it stays readable and accessible.</a:t>
            </a:r>
          </a:p>
          <a:p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FDE716-F6EE-9CD2-4183-C3966BF52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54138" y="0"/>
            <a:ext cx="1892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99A0D4-0838-5973-6802-0E9A93433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535" y="2448"/>
            <a:ext cx="4095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4D565B-2E0B-B3BA-562F-3D6EFC90B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4572" y="6060701"/>
            <a:ext cx="1421688" cy="3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55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618B9E3-E59F-0B1F-8D65-A473D6673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2C8B1BD-B1CE-7212-43EF-E4BB172F7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A1D6A56-627B-0CAC-D4B9-5AA18D664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UCL Sans" pitchFamily="2" charset="77"/>
              </a:defRPr>
            </a:lvl1pPr>
          </a:lstStyle>
          <a:p>
            <a:fld id="{0FB0F1E8-7064-5E40-8571-ED19D5A728F1}" type="datetime1">
              <a:rPr lang="en-GB" noProof="1" smtClean="0"/>
              <a:t>12/08/2026</a:t>
            </a:fld>
            <a:endParaRPr lang="en-GB" noProof="1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30A6898-3A09-539D-0C09-3869C6FFC8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UCL Sans" pitchFamily="2" charset="77"/>
              </a:defRPr>
            </a:lvl1pPr>
          </a:lstStyle>
          <a:p>
            <a:endParaRPr lang="en-GB" noProof="1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A264BA6-32AB-2C41-52EC-87CEFC9FA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UCL Sans" pitchFamily="2" charset="77"/>
              </a:defRPr>
            </a:lvl1pPr>
          </a:lstStyle>
          <a:p>
            <a:fld id="{053C7F91-C859-1C4D-B061-963A35A2ECCC}" type="slidenum">
              <a:rPr lang="en-GB" noProof="1" smtClean="0"/>
              <a:pPr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129269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94" r:id="rId2"/>
    <p:sldLayoutId id="2147483799" r:id="rId3"/>
    <p:sldLayoutId id="2147483761" r:id="rId4"/>
    <p:sldLayoutId id="2147483804" r:id="rId5"/>
    <p:sldLayoutId id="2147483723" r:id="rId6"/>
    <p:sldLayoutId id="2147483805" r:id="rId7"/>
    <p:sldLayoutId id="2147483729" r:id="rId8"/>
    <p:sldLayoutId id="2147483763" r:id="rId9"/>
    <p:sldLayoutId id="2147483767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UCL Sans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8" userDrawn="1">
          <p15:clr>
            <a:srgbClr val="F26B43"/>
          </p15:clr>
        </p15:guide>
        <p15:guide id="2" pos="258" userDrawn="1">
          <p15:clr>
            <a:srgbClr val="F26B43"/>
          </p15:clr>
        </p15:guide>
        <p15:guide id="3" orient="horz" pos="4064" userDrawn="1">
          <p15:clr>
            <a:srgbClr val="F26B43"/>
          </p15:clr>
        </p15:guide>
        <p15:guide id="4" pos="853" userDrawn="1">
          <p15:clr>
            <a:srgbClr val="F26B43"/>
          </p15:clr>
        </p15:guide>
        <p15:guide id="5" pos="1451" userDrawn="1">
          <p15:clr>
            <a:srgbClr val="F26B43"/>
          </p15:clr>
        </p15:guide>
        <p15:guide id="6" pos="2048" userDrawn="1">
          <p15:clr>
            <a:srgbClr val="F26B43"/>
          </p15:clr>
        </p15:guide>
        <p15:guide id="7" pos="2643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241" userDrawn="1">
          <p15:clr>
            <a:srgbClr val="F26B43"/>
          </p15:clr>
        </p15:guide>
        <p15:guide id="10" pos="4436" userDrawn="1">
          <p15:clr>
            <a:srgbClr val="F26B43"/>
          </p15:clr>
        </p15:guide>
        <p15:guide id="11" pos="5034" userDrawn="1">
          <p15:clr>
            <a:srgbClr val="F26B43"/>
          </p15:clr>
        </p15:guide>
        <p15:guide id="12" pos="5630" userDrawn="1">
          <p15:clr>
            <a:srgbClr val="F26B43"/>
          </p15:clr>
        </p15:guide>
        <p15:guide id="13" pos="6226" userDrawn="1">
          <p15:clr>
            <a:srgbClr val="F26B43"/>
          </p15:clr>
        </p15:guide>
        <p15:guide id="14" pos="6824" userDrawn="1">
          <p15:clr>
            <a:srgbClr val="F26B43"/>
          </p15:clr>
        </p15:guide>
        <p15:guide id="15" pos="7421" userDrawn="1">
          <p15:clr>
            <a:srgbClr val="F26B43"/>
          </p15:clr>
        </p15:guide>
        <p15:guide id="16" orient="horz" pos="3430" userDrawn="1">
          <p15:clr>
            <a:srgbClr val="F26B43"/>
          </p15:clr>
        </p15:guide>
        <p15:guide id="17" orient="horz" pos="2796" userDrawn="1">
          <p15:clr>
            <a:srgbClr val="F26B43"/>
          </p15:clr>
        </p15:guide>
        <p15:guide id="18" orient="horz" pos="894" userDrawn="1">
          <p15:clr>
            <a:srgbClr val="F26B43"/>
          </p15:clr>
        </p15:guide>
        <p15:guide id="19" orient="horz" pos="1526" userDrawn="1">
          <p15:clr>
            <a:srgbClr val="F26B43"/>
          </p15:clr>
        </p15:guide>
        <p15:guide id="20" orient="horz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618B9E3-E59F-0B1F-8D65-A473D6673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2C8B1BD-B1CE-7212-43EF-E4BB172F7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A1D6A56-627B-0CAC-D4B9-5AA18D664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UCL Sans" pitchFamily="2" charset="77"/>
              </a:defRPr>
            </a:lvl1pPr>
          </a:lstStyle>
          <a:p>
            <a:fld id="{0FB0F1E8-7064-5E40-8571-ED19D5A728F1}" type="datetime1">
              <a:rPr lang="en-GB" noProof="1" smtClean="0"/>
              <a:t>12/08/2026</a:t>
            </a:fld>
            <a:endParaRPr lang="en-GB" noProof="1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30A6898-3A09-539D-0C09-3869C6FFC8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UCL Sans" pitchFamily="2" charset="77"/>
              </a:defRPr>
            </a:lvl1pPr>
          </a:lstStyle>
          <a:p>
            <a:endParaRPr lang="en-GB" noProof="1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A264BA6-32AB-2C41-52EC-87CEFC9FA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UCL Sans" pitchFamily="2" charset="77"/>
              </a:defRPr>
            </a:lvl1pPr>
          </a:lstStyle>
          <a:p>
            <a:fld id="{053C7F91-C859-1C4D-B061-963A35A2ECCC}" type="slidenum">
              <a:rPr lang="en-GB" noProof="1" smtClean="0"/>
              <a:pPr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978618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33" r:id="rId5"/>
    <p:sldLayoutId id="2147483824" r:id="rId6"/>
    <p:sldLayoutId id="2147483825" r:id="rId7"/>
    <p:sldLayoutId id="2147483826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769" r:id="rId14"/>
    <p:sldLayoutId id="2147483803" r:id="rId15"/>
    <p:sldLayoutId id="2147483770" r:id="rId16"/>
    <p:sldLayoutId id="2147483771" r:id="rId17"/>
    <p:sldLayoutId id="2147483807" r:id="rId18"/>
    <p:sldLayoutId id="2147483811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UCL Sans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8">
          <p15:clr>
            <a:srgbClr val="F26B43"/>
          </p15:clr>
        </p15:guide>
        <p15:guide id="2" pos="258">
          <p15:clr>
            <a:srgbClr val="F26B43"/>
          </p15:clr>
        </p15:guide>
        <p15:guide id="3" orient="horz" pos="4064">
          <p15:clr>
            <a:srgbClr val="F26B43"/>
          </p15:clr>
        </p15:guide>
        <p15:guide id="4" pos="853">
          <p15:clr>
            <a:srgbClr val="F26B43"/>
          </p15:clr>
        </p15:guide>
        <p15:guide id="5" pos="1451">
          <p15:clr>
            <a:srgbClr val="F26B43"/>
          </p15:clr>
        </p15:guide>
        <p15:guide id="6" pos="2048">
          <p15:clr>
            <a:srgbClr val="F26B43"/>
          </p15:clr>
        </p15:guide>
        <p15:guide id="7" pos="2643">
          <p15:clr>
            <a:srgbClr val="F26B43"/>
          </p15:clr>
        </p15:guide>
        <p15:guide id="8" pos="3840">
          <p15:clr>
            <a:srgbClr val="F26B43"/>
          </p15:clr>
        </p15:guide>
        <p15:guide id="9" pos="3241">
          <p15:clr>
            <a:srgbClr val="F26B43"/>
          </p15:clr>
        </p15:guide>
        <p15:guide id="10" pos="4436">
          <p15:clr>
            <a:srgbClr val="F26B43"/>
          </p15:clr>
        </p15:guide>
        <p15:guide id="11" pos="5034">
          <p15:clr>
            <a:srgbClr val="F26B43"/>
          </p15:clr>
        </p15:guide>
        <p15:guide id="12" pos="5630">
          <p15:clr>
            <a:srgbClr val="F26B43"/>
          </p15:clr>
        </p15:guide>
        <p15:guide id="13" pos="6226">
          <p15:clr>
            <a:srgbClr val="F26B43"/>
          </p15:clr>
        </p15:guide>
        <p15:guide id="14" pos="6824">
          <p15:clr>
            <a:srgbClr val="F26B43"/>
          </p15:clr>
        </p15:guide>
        <p15:guide id="15" pos="7421">
          <p15:clr>
            <a:srgbClr val="F26B43"/>
          </p15:clr>
        </p15:guide>
        <p15:guide id="16" orient="horz" pos="3430">
          <p15:clr>
            <a:srgbClr val="F26B43"/>
          </p15:clr>
        </p15:guide>
        <p15:guide id="17" orient="horz" pos="2796">
          <p15:clr>
            <a:srgbClr val="F26B43"/>
          </p15:clr>
        </p15:guide>
        <p15:guide id="18" orient="horz" pos="894">
          <p15:clr>
            <a:srgbClr val="F26B43"/>
          </p15:clr>
        </p15:guide>
        <p15:guide id="19" orient="horz" pos="1526">
          <p15:clr>
            <a:srgbClr val="F26B43"/>
          </p15:clr>
        </p15:guide>
        <p15:guide id="20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618B9E3-E59F-0B1F-8D65-A473D6673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2C8B1BD-B1CE-7212-43EF-E4BB172F7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A1D6A56-627B-0CAC-D4B9-5AA18D664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UCL Sans" pitchFamily="2" charset="77"/>
              </a:defRPr>
            </a:lvl1pPr>
          </a:lstStyle>
          <a:p>
            <a:fld id="{0FB0F1E8-7064-5E40-8571-ED19D5A728F1}" type="datetime1">
              <a:rPr lang="en-GB" noProof="1" smtClean="0"/>
              <a:t>12/08/2026</a:t>
            </a:fld>
            <a:endParaRPr lang="en-GB" noProof="1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30A6898-3A09-539D-0C09-3869C6FFC8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UCL Sans" pitchFamily="2" charset="77"/>
              </a:defRPr>
            </a:lvl1pPr>
          </a:lstStyle>
          <a:p>
            <a:endParaRPr lang="en-GB" noProof="1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A264BA6-32AB-2C41-52EC-87CEFC9FA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UCL Sans" pitchFamily="2" charset="77"/>
              </a:defRPr>
            </a:lvl1pPr>
          </a:lstStyle>
          <a:p>
            <a:fld id="{053C7F91-C859-1C4D-B061-963A35A2ECCC}" type="slidenum">
              <a:rPr lang="en-GB" noProof="1" smtClean="0"/>
              <a:pPr/>
              <a:t>‹#›</a:t>
            </a:fld>
            <a:endParaRPr lang="en-GB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011353-B1A1-E7FC-ECC2-83033BC353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1" y="6382921"/>
            <a:ext cx="8610600" cy="30777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lvl="1"/>
            <a:r>
              <a:rPr lang="en-GB" sz="1400" b="1" i="0" kern="1200" noProof="1">
                <a:solidFill>
                  <a:schemeClr val="tx2"/>
                </a:solidFill>
                <a:effectLst/>
                <a:latin typeface="UCL Sans SemiBold" pitchFamily="2" charset="77"/>
                <a:ea typeface="+mn-ea"/>
                <a:cs typeface="+mn-cs"/>
              </a:rPr>
              <a:t>Remove these guidance slides once you have finished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593058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UCL Sans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UCL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8">
          <p15:clr>
            <a:srgbClr val="F26B43"/>
          </p15:clr>
        </p15:guide>
        <p15:guide id="2" pos="258">
          <p15:clr>
            <a:srgbClr val="F26B43"/>
          </p15:clr>
        </p15:guide>
        <p15:guide id="3" orient="horz" pos="4064">
          <p15:clr>
            <a:srgbClr val="F26B43"/>
          </p15:clr>
        </p15:guide>
        <p15:guide id="4" pos="853">
          <p15:clr>
            <a:srgbClr val="F26B43"/>
          </p15:clr>
        </p15:guide>
        <p15:guide id="5" pos="1451">
          <p15:clr>
            <a:srgbClr val="F26B43"/>
          </p15:clr>
        </p15:guide>
        <p15:guide id="6" pos="2048">
          <p15:clr>
            <a:srgbClr val="F26B43"/>
          </p15:clr>
        </p15:guide>
        <p15:guide id="7" pos="2643">
          <p15:clr>
            <a:srgbClr val="F26B43"/>
          </p15:clr>
        </p15:guide>
        <p15:guide id="8" pos="3840">
          <p15:clr>
            <a:srgbClr val="F26B43"/>
          </p15:clr>
        </p15:guide>
        <p15:guide id="9" pos="3241">
          <p15:clr>
            <a:srgbClr val="F26B43"/>
          </p15:clr>
        </p15:guide>
        <p15:guide id="10" pos="4436">
          <p15:clr>
            <a:srgbClr val="F26B43"/>
          </p15:clr>
        </p15:guide>
        <p15:guide id="11" pos="5034">
          <p15:clr>
            <a:srgbClr val="F26B43"/>
          </p15:clr>
        </p15:guide>
        <p15:guide id="12" pos="5630">
          <p15:clr>
            <a:srgbClr val="F26B43"/>
          </p15:clr>
        </p15:guide>
        <p15:guide id="13" pos="6226">
          <p15:clr>
            <a:srgbClr val="F26B43"/>
          </p15:clr>
        </p15:guide>
        <p15:guide id="14" pos="6824">
          <p15:clr>
            <a:srgbClr val="F26B43"/>
          </p15:clr>
        </p15:guide>
        <p15:guide id="15" pos="7421">
          <p15:clr>
            <a:srgbClr val="F26B43"/>
          </p15:clr>
        </p15:guide>
        <p15:guide id="16" orient="horz" pos="3430">
          <p15:clr>
            <a:srgbClr val="F26B43"/>
          </p15:clr>
        </p15:guide>
        <p15:guide id="17" orient="horz" pos="2796">
          <p15:clr>
            <a:srgbClr val="F26B43"/>
          </p15:clr>
        </p15:guide>
        <p15:guide id="18" orient="horz" pos="894">
          <p15:clr>
            <a:srgbClr val="F26B43"/>
          </p15:clr>
        </p15:guide>
        <p15:guide id="19" orient="horz" pos="1526">
          <p15:clr>
            <a:srgbClr val="F26B43"/>
          </p15:clr>
        </p15:guide>
        <p15:guide id="2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5D19E8-326A-C7BA-2DD6-D51A5DA4B01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GB" b="0" dirty="0" err="1"/>
              <a:t>QuARC</a:t>
            </a:r>
            <a:r>
              <a:rPr lang="en-GB" b="0" dirty="0"/>
              <a:t> v5 – </a:t>
            </a:r>
            <a:br>
              <a:rPr lang="en-GB" b="0" dirty="0"/>
            </a:br>
            <a:r>
              <a:rPr lang="en-GB" b="0" dirty="0"/>
              <a:t>Mechanical Overview.</a:t>
            </a:r>
            <a:endParaRPr lang="en-GB" b="0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4544CB-2330-0811-37A1-30A796859575}"/>
              </a:ext>
            </a:extLst>
          </p:cNvPr>
          <p:cNvSpPr>
            <a:spLocks noGrp="1"/>
          </p:cNvSpPr>
          <p:nvPr>
            <p:ph type="subTitle" idx="17"/>
          </p:nvPr>
        </p:nvSpPr>
        <p:spPr/>
        <p:txBody>
          <a:bodyPr/>
          <a:lstStyle/>
          <a:p>
            <a:pPr lvl="0"/>
            <a:r>
              <a:rPr lang="en-GB" dirty="0"/>
              <a:t>Harry Barnett, HEP Group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35B7B6-4172-6B3E-C450-5795F4ACD08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dirty="0"/>
              <a:t>11/08/2026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66985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A42DF-C664-94EF-796C-AE81FEA50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39" y="421239"/>
            <a:ext cx="9946032" cy="1109612"/>
          </a:xfrm>
        </p:spPr>
        <p:txBody>
          <a:bodyPr anchor="t">
            <a:normAutofit/>
          </a:bodyPr>
          <a:lstStyle/>
          <a:p>
            <a:r>
              <a:rPr lang="en-GB" b="0" dirty="0"/>
              <a:t>Overview</a:t>
            </a:r>
            <a:endParaRPr lang="en-GB" b="0" noProof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63D56D-5A3B-A12A-B355-3959EB6DAF76}"/>
              </a:ext>
            </a:extLst>
          </p:cNvPr>
          <p:cNvSpPr txBox="1"/>
          <p:nvPr/>
        </p:nvSpPr>
        <p:spPr>
          <a:xfrm>
            <a:off x="418539" y="5101557"/>
            <a:ext cx="92058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Entire rail system moved upwards into the box.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Designed for improved ease of access, ease of use, and overall accessibility.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New layout allows all electronics to be mounted directly onto the racks.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Electronics are shock-dampened and isolated from the outer box.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Increased protection against knocks, impacts, and rough handling.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Overall goal: a more accessible, robust, and durable system.</a:t>
            </a:r>
            <a:endParaRPr lang="en-GB" sz="1400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923ECE-C567-9803-403D-A3771A73D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59" y="1340768"/>
            <a:ext cx="5664915" cy="33199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3C7472-DFC0-E623-E452-2E030B670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21339"/>
            <a:ext cx="5652369" cy="378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98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82FDB-B32A-5B8D-B7E7-5A2DA0E1C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DC4C1-60CF-AF9F-A20E-A154390DC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39" y="421239"/>
            <a:ext cx="9946032" cy="1109612"/>
          </a:xfrm>
        </p:spPr>
        <p:txBody>
          <a:bodyPr anchor="t">
            <a:normAutofit/>
          </a:bodyPr>
          <a:lstStyle/>
          <a:p>
            <a:r>
              <a:rPr lang="en-GB" b="0" dirty="0"/>
              <a:t>New Mounting System</a:t>
            </a:r>
            <a:endParaRPr lang="en-GB" b="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621334-4068-C9FD-BF1B-3A268154F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36" y="1599134"/>
            <a:ext cx="5427919" cy="3758834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185216-9559-25DF-9FCB-F2F492B1D352}"/>
              </a:ext>
            </a:extLst>
          </p:cNvPr>
          <p:cNvSpPr txBox="1"/>
          <p:nvPr/>
        </p:nvSpPr>
        <p:spPr>
          <a:xfrm>
            <a:off x="551384" y="1389225"/>
            <a:ext cx="451811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FPGAs are mounted directly to the frame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A rail system has been retained, but aluminum extrusion has been replaced with a simpler U-shaped rail.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Aluminum extrusion is no longer required, reducing unnecessary complexity.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Strengthening bars connect the two rails, adding rigidity and helping keep them parallel.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Maintaining parallel alignment between the rails is important for the design.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All mounting lugs are the same.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All arms start from the same base design, with different machining processes applied depending on there location in the 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We are making a larger lever from the mount points this is a key change and will need to be considered carefully.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Simulations can be carried out to determine the force required to bend the arms, although this will require additional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This approach is similar to the previous design, and hopefully taking what worked well.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723567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D79C7-2770-CE2A-4891-BD0066367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69D66-53CC-3049-BF99-0031AE263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39" y="421239"/>
            <a:ext cx="9946032" cy="1109612"/>
          </a:xfrm>
        </p:spPr>
        <p:txBody>
          <a:bodyPr anchor="t">
            <a:normAutofit/>
          </a:bodyPr>
          <a:lstStyle/>
          <a:p>
            <a:r>
              <a:rPr lang="en-GB" b="0" dirty="0"/>
              <a:t>New Mounting System</a:t>
            </a:r>
            <a:endParaRPr lang="en-GB" b="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D747C2-4B30-3FC6-DA57-68CF3535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1838376"/>
            <a:ext cx="5112568" cy="2680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377F05-B27E-3C70-B4B7-A7373335A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64063"/>
            <a:ext cx="5379861" cy="342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FF4C94-47D3-9B34-7569-570EB76399AE}"/>
              </a:ext>
            </a:extLst>
          </p:cNvPr>
          <p:cNvSpPr txBox="1"/>
          <p:nvPr/>
        </p:nvSpPr>
        <p:spPr>
          <a:xfrm>
            <a:off x="424323" y="4861863"/>
            <a:ext cx="86409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The hole spacing along the rails is intentionally uneven.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This is because the bolt locations for travel differ from the “experiment” locations.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Experiment locations are flexible as the stack are held by gravity and friction. The travel location is fixed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Additional mounting holes have been included on the arms to allow a future nozzle-mounting component to be attached.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Mounting directly to the nozzle should make alignment easier and more consistent compared with the QUARC being positioned on the patient bed.</a:t>
            </a:r>
          </a:p>
        </p:txBody>
      </p:sp>
    </p:spTree>
    <p:extLst>
      <p:ext uri="{BB962C8B-B14F-4D97-AF65-F5344CB8AC3E}">
        <p14:creationId xmlns:p14="http://schemas.microsoft.com/office/powerpoint/2010/main" val="1357067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1E98-0700-C39B-B19E-29F85AE36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624BA-8ADF-DDE0-B581-A1DD3CD0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39" y="421239"/>
            <a:ext cx="9946032" cy="1109612"/>
          </a:xfrm>
        </p:spPr>
        <p:txBody>
          <a:bodyPr anchor="t">
            <a:normAutofit/>
          </a:bodyPr>
          <a:lstStyle/>
          <a:p>
            <a:r>
              <a:rPr lang="en-GB" b="0" dirty="0"/>
              <a:t>Stack Holders &amp; Stack Bridge</a:t>
            </a:r>
            <a:endParaRPr lang="en-GB" b="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37C19-9A90-A192-15EA-12B9EED87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1196752"/>
            <a:ext cx="3990858" cy="3400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BF9B1D-174A-5C55-91DC-8797E24F8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1306815"/>
            <a:ext cx="4012069" cy="31805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C034C5-D364-F7B9-148D-79C23DF7A3EB}"/>
              </a:ext>
            </a:extLst>
          </p:cNvPr>
          <p:cNvSpPr txBox="1"/>
          <p:nvPr/>
        </p:nvSpPr>
        <p:spPr>
          <a:xfrm>
            <a:off x="418539" y="4750966"/>
            <a:ext cx="97210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stack holders and mounting bridges connect the stacks to the main mounting system.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stack bridge holds each stack on-axis and at the correct position for the beam to pass through the centre.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Through-holes connect the PCB clamp to jumper – hence we have a strong clamp between them.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These components are intended to remain permanently assembled; separating them would be a lengthy process.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One limitation of the current design is that rotating (if wanted) an individual stack would be difficult.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two top mounting bolts provide a possible solution: separating the  jumpers from the mounting plate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This would provide the ability for stack rotation but would increase the number of components required.</a:t>
            </a:r>
          </a:p>
        </p:txBody>
      </p:sp>
    </p:spTree>
    <p:extLst>
      <p:ext uri="{BB962C8B-B14F-4D97-AF65-F5344CB8AC3E}">
        <p14:creationId xmlns:p14="http://schemas.microsoft.com/office/powerpoint/2010/main" val="863438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7D374-8D3B-1A3D-584D-C8A99D30A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9A62A-BD3F-3C4F-E712-C062DBCEF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39" y="421239"/>
            <a:ext cx="9946032" cy="1109612"/>
          </a:xfrm>
        </p:spPr>
        <p:txBody>
          <a:bodyPr anchor="t">
            <a:normAutofit/>
          </a:bodyPr>
          <a:lstStyle/>
          <a:p>
            <a:r>
              <a:rPr lang="en-GB" b="0" dirty="0"/>
              <a:t>Stack Bridge</a:t>
            </a:r>
            <a:endParaRPr lang="en-GB" b="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89877C-89AD-D1A1-073A-7FF839BA8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076" y="1950210"/>
            <a:ext cx="4843999" cy="24699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BA0A04-1750-2FDC-E867-16D017E5E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601" y="2017454"/>
            <a:ext cx="5189323" cy="23354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DB8952-8C3B-F69E-9381-ACC6958E5069}"/>
              </a:ext>
            </a:extLst>
          </p:cNvPr>
          <p:cNvSpPr txBox="1"/>
          <p:nvPr/>
        </p:nvSpPr>
        <p:spPr>
          <a:xfrm>
            <a:off x="393490" y="4631194"/>
            <a:ext cx="96379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stack bridge consists of three main elements: the mounting plate, the jumper, and the friction-fit pieces.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jumper is the section that clamps directly to the stack.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two end pieces friction-fit into the rails to locate and secure the assembly.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Originally, we considered adding a pressure or clamping mechanism to hold the bridge in place.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current approach relies on gravity combined with a close friction fit between the components and rails.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This should provide sufficient stability while keeping the design simple.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If the friction-fit approach proves insufficient during testing, an additional retention or clamping method can be revisited.</a:t>
            </a:r>
          </a:p>
        </p:txBody>
      </p:sp>
    </p:spTree>
    <p:extLst>
      <p:ext uri="{BB962C8B-B14F-4D97-AF65-F5344CB8AC3E}">
        <p14:creationId xmlns:p14="http://schemas.microsoft.com/office/powerpoint/2010/main" val="48105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739C9-07E6-0471-DF62-8D9E69501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7E390-2D66-D5EC-6FE0-1DC2F3107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39" y="421239"/>
            <a:ext cx="9946032" cy="1109612"/>
          </a:xfrm>
        </p:spPr>
        <p:txBody>
          <a:bodyPr anchor="t">
            <a:normAutofit/>
          </a:bodyPr>
          <a:lstStyle/>
          <a:p>
            <a:r>
              <a:rPr lang="en-GB" b="0" dirty="0"/>
              <a:t>Stacks</a:t>
            </a:r>
            <a:endParaRPr lang="en-GB" b="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633DD3-4695-F940-5082-E85EEA074F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98" t="7897" r="6098" b="11492"/>
          <a:stretch>
            <a:fillRect/>
          </a:stretch>
        </p:blipFill>
        <p:spPr>
          <a:xfrm>
            <a:off x="893056" y="1462212"/>
            <a:ext cx="5184576" cy="34103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8F7659-3373-8CF0-5338-A7E192862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7675" y="604455"/>
            <a:ext cx="5465365" cy="42443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DB7ED9-B3B1-C6D8-12D1-0CB9A8AF2CE0}"/>
              </a:ext>
            </a:extLst>
          </p:cNvPr>
          <p:cNvSpPr txBox="1"/>
          <p:nvPr/>
        </p:nvSpPr>
        <p:spPr>
          <a:xfrm>
            <a:off x="191344" y="5085184"/>
            <a:ext cx="99460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overall stack design has been established for some time, but this slide provides an overview of the main components.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end clamps will be manufactured from </a:t>
            </a:r>
            <a:r>
              <a:rPr lang="en-GB" sz="1400" dirty="0" err="1">
                <a:solidFill>
                  <a:schemeClr val="accent1"/>
                </a:solidFill>
              </a:rPr>
              <a:t>Tufnol</a:t>
            </a:r>
            <a:r>
              <a:rPr lang="en-GB" sz="1400" dirty="0">
                <a:solidFill>
                  <a:schemeClr val="accent1"/>
                </a:solidFill>
              </a:rPr>
              <a:t>, providing the strength required while remaining a plastic component.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Most of the remaining stack components will be manufactured from Delrin.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custom PCBs containing the photodiodes are held in position by the PCB clamps.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exploded view shows how the corner pieces are split to provide clearance for the USB-C cable.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Blanking plates are attached to the corner pieces around the scintillator sheets.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These plates are designed to minimise light leakage and retain as much light as possible within the scintillator sheets.</a:t>
            </a:r>
          </a:p>
        </p:txBody>
      </p:sp>
    </p:spTree>
    <p:extLst>
      <p:ext uri="{BB962C8B-B14F-4D97-AF65-F5344CB8AC3E}">
        <p14:creationId xmlns:p14="http://schemas.microsoft.com/office/powerpoint/2010/main" val="578356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E20B8-7562-9D4C-E2A9-D04A7A135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13CD1-F388-1F00-D80F-D11EBF651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39" y="421239"/>
            <a:ext cx="9946032" cy="1109612"/>
          </a:xfrm>
        </p:spPr>
        <p:txBody>
          <a:bodyPr anchor="t">
            <a:normAutofit/>
          </a:bodyPr>
          <a:lstStyle/>
          <a:p>
            <a:r>
              <a:rPr lang="en-GB" b="0" dirty="0"/>
              <a:t>Stacks</a:t>
            </a:r>
            <a:endParaRPr lang="en-GB" b="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4FB66F-A322-E1EC-A245-556E9B1D0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23" y="1740985"/>
            <a:ext cx="5571490" cy="2664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4733B8-EF03-2019-B7EB-142FE23E6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032" y="1434256"/>
            <a:ext cx="5023183" cy="32777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0FC1FD-6771-83D1-DB8D-BCF7BE68A482}"/>
              </a:ext>
            </a:extLst>
          </p:cNvPr>
          <p:cNvSpPr txBox="1"/>
          <p:nvPr/>
        </p:nvSpPr>
        <p:spPr>
          <a:xfrm>
            <a:off x="418539" y="4869160"/>
            <a:ext cx="96379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This slide provides a general overview of how the stack components are assembled.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On the left, the corner piece is split to provide clearance and routing for the cables.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On the right, the PCB clamp includes features to limit movement around the USB-C ports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PCB clamp also provides a pressure point behind the photodiode.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 small piece of compressible foam will sit between the photodiode PCB and the main PCB.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This should provide gentle, consistent pressure to hold the photodiode PCB neatly against the scintillator sheets.</a:t>
            </a:r>
          </a:p>
        </p:txBody>
      </p:sp>
    </p:spTree>
    <p:extLst>
      <p:ext uri="{BB962C8B-B14F-4D97-AF65-F5344CB8AC3E}">
        <p14:creationId xmlns:p14="http://schemas.microsoft.com/office/powerpoint/2010/main" val="3221252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726E8-1E2E-D5CC-BA85-E9EDD82BD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72665-9B23-2163-691C-DC5AA88E1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39" y="421239"/>
            <a:ext cx="9946032" cy="1109612"/>
          </a:xfrm>
        </p:spPr>
        <p:txBody>
          <a:bodyPr anchor="t">
            <a:normAutofit/>
          </a:bodyPr>
          <a:lstStyle/>
          <a:p>
            <a:r>
              <a:rPr lang="en-GB" b="0" dirty="0" err="1"/>
              <a:t>SciFi</a:t>
            </a:r>
            <a:endParaRPr lang="en-GB" b="0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618B29-179D-7DB8-A29E-2F10862A5C67}"/>
              </a:ext>
            </a:extLst>
          </p:cNvPr>
          <p:cNvSpPr txBox="1"/>
          <p:nvPr/>
        </p:nvSpPr>
        <p:spPr>
          <a:xfrm>
            <a:off x="634563" y="1788084"/>
            <a:ext cx="402127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</a:t>
            </a:r>
            <a:r>
              <a:rPr lang="en-GB" sz="1400" dirty="0" err="1">
                <a:solidFill>
                  <a:schemeClr val="accent1"/>
                </a:solidFill>
              </a:rPr>
              <a:t>SciFi</a:t>
            </a:r>
            <a:r>
              <a:rPr lang="en-GB" sz="1400" dirty="0">
                <a:solidFill>
                  <a:schemeClr val="accent1"/>
                </a:solidFill>
              </a:rPr>
              <a:t> assembly itself remains largely unchanged; the main change is how it interfaces with the new mounting system.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</a:t>
            </a:r>
            <a:r>
              <a:rPr lang="en-GB" sz="1400" dirty="0" err="1">
                <a:solidFill>
                  <a:schemeClr val="accent1"/>
                </a:solidFill>
              </a:rPr>
              <a:t>SciFi</a:t>
            </a:r>
            <a:r>
              <a:rPr lang="en-GB" sz="1400" dirty="0">
                <a:solidFill>
                  <a:schemeClr val="accent1"/>
                </a:solidFill>
              </a:rPr>
              <a:t> holder has its own individual mounting plate.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rectangular holder frames will be manufactured from </a:t>
            </a:r>
            <a:r>
              <a:rPr lang="en-GB" sz="1400" dirty="0" err="1">
                <a:solidFill>
                  <a:schemeClr val="accent1"/>
                </a:solidFill>
              </a:rPr>
              <a:t>Tufnol</a:t>
            </a:r>
            <a:r>
              <a:rPr lang="en-GB" sz="1400" dirty="0">
                <a:solidFill>
                  <a:schemeClr val="accent1"/>
                </a:solidFill>
              </a:rPr>
              <a:t>, the same material used for the stack end clamps.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accent1"/>
                </a:solidFill>
              </a:rPr>
              <a:t>Tufnol</a:t>
            </a:r>
            <a:r>
              <a:rPr lang="en-GB" sz="1400" dirty="0">
                <a:solidFill>
                  <a:schemeClr val="accent1"/>
                </a:solidFill>
              </a:rPr>
              <a:t> provides the additional rigidity required, particularly as the assembly is supported at relatively few points.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Although the </a:t>
            </a:r>
            <a:r>
              <a:rPr lang="en-GB" sz="1400" dirty="0" err="1">
                <a:solidFill>
                  <a:schemeClr val="accent1"/>
                </a:solidFill>
              </a:rPr>
              <a:t>SciFi</a:t>
            </a:r>
            <a:r>
              <a:rPr lang="en-GB" sz="1400" dirty="0">
                <a:solidFill>
                  <a:schemeClr val="accent1"/>
                </a:solidFill>
              </a:rPr>
              <a:t> assembly is relatively lightweight, the holder should be as robust as possible.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 mounting plate follows a very similar design and mounting principle to the stack bridges.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B0F75F-DC4D-2550-5C71-F378DCB68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996" y="359951"/>
            <a:ext cx="571896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8396"/>
      </p:ext>
    </p:extLst>
  </p:cSld>
  <p:clrMapOvr>
    <a:masterClrMapping/>
  </p:clrMapOvr>
</p:sld>
</file>

<file path=ppt/theme/theme1.xml><?xml version="1.0" encoding="utf-8"?>
<a:theme xmlns:a="http://schemas.openxmlformats.org/drawingml/2006/main" name="UCL Slides templates - Dark pages">
  <a:themeElements>
    <a:clrScheme name="UCL Brand colours dark pages">
      <a:dk1>
        <a:srgbClr val="000000"/>
      </a:dk1>
      <a:lt1>
        <a:srgbClr val="FAFAFA"/>
      </a:lt1>
      <a:dk2>
        <a:srgbClr val="000000"/>
      </a:dk2>
      <a:lt2>
        <a:srgbClr val="E8E8E8"/>
      </a:lt2>
      <a:accent1>
        <a:srgbClr val="361A54"/>
      </a:accent1>
      <a:accent2>
        <a:srgbClr val="993AFF"/>
      </a:accent2>
      <a:accent3>
        <a:srgbClr val="B982FF"/>
      </a:accent3>
      <a:accent4>
        <a:srgbClr val="DDBDFF"/>
      </a:accent4>
      <a:accent5>
        <a:srgbClr val="EEDEFF"/>
      </a:accent5>
      <a:accent6>
        <a:srgbClr val="30D6FF"/>
      </a:accent6>
      <a:hlink>
        <a:srgbClr val="30D6FF"/>
      </a:hlink>
      <a:folHlink>
        <a:srgbClr val="FAFA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QuARC v5 – mechanical overview" id="{839FF628-1CA2-4F2F-8646-7C4EE5171B73}" vid="{1649788A-8B46-4C29-9D9C-7FFEDF64F8CB}"/>
    </a:ext>
  </a:extLst>
</a:theme>
</file>

<file path=ppt/theme/theme2.xml><?xml version="1.0" encoding="utf-8"?>
<a:theme xmlns:a="http://schemas.openxmlformats.org/drawingml/2006/main" name="1_UCL Slides templates - Light pages">
  <a:themeElements>
    <a:clrScheme name="UCL Brand colours light pages">
      <a:dk1>
        <a:srgbClr val="000000"/>
      </a:dk1>
      <a:lt1>
        <a:srgbClr val="FAFAFA"/>
      </a:lt1>
      <a:dk2>
        <a:srgbClr val="000000"/>
      </a:dk2>
      <a:lt2>
        <a:srgbClr val="E8E8E8"/>
      </a:lt2>
      <a:accent1>
        <a:srgbClr val="361A54"/>
      </a:accent1>
      <a:accent2>
        <a:srgbClr val="993AFF"/>
      </a:accent2>
      <a:accent3>
        <a:srgbClr val="B982FF"/>
      </a:accent3>
      <a:accent4>
        <a:srgbClr val="DDBDFF"/>
      </a:accent4>
      <a:accent5>
        <a:srgbClr val="EEDEFF"/>
      </a:accent5>
      <a:accent6>
        <a:srgbClr val="30D6FF"/>
      </a:accent6>
      <a:hlink>
        <a:srgbClr val="12239E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QuARC v5 – mechanical overview" id="{839FF628-1CA2-4F2F-8646-7C4EE5171B73}" vid="{BF2F99EF-56FB-4125-8265-9E871A2A0F2F}"/>
    </a:ext>
  </a:extLst>
</a:theme>
</file>

<file path=ppt/theme/theme3.xml><?xml version="1.0" encoding="utf-8"?>
<a:theme xmlns:a="http://schemas.openxmlformats.org/drawingml/2006/main" name="UCL Instructions ">
  <a:themeElements>
    <a:clrScheme name="UCL Brand colours light pages">
      <a:dk1>
        <a:srgbClr val="000000"/>
      </a:dk1>
      <a:lt1>
        <a:srgbClr val="FAFAFA"/>
      </a:lt1>
      <a:dk2>
        <a:srgbClr val="000000"/>
      </a:dk2>
      <a:lt2>
        <a:srgbClr val="E8E8E8"/>
      </a:lt2>
      <a:accent1>
        <a:srgbClr val="361A54"/>
      </a:accent1>
      <a:accent2>
        <a:srgbClr val="993AFF"/>
      </a:accent2>
      <a:accent3>
        <a:srgbClr val="B982FF"/>
      </a:accent3>
      <a:accent4>
        <a:srgbClr val="DDBDFF"/>
      </a:accent4>
      <a:accent5>
        <a:srgbClr val="EEDEFF"/>
      </a:accent5>
      <a:accent6>
        <a:srgbClr val="30D6FF"/>
      </a:accent6>
      <a:hlink>
        <a:srgbClr val="12239E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QuARC v5 – mechanical overview" id="{839FF628-1CA2-4F2F-8646-7C4EE5171B73}" vid="{833BB96E-DD7A-438C-A2EF-2A09B5166F8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97d94fc-f7ea-4d3a-a218-6859dcde84e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A4F322A1148145A2D29F115DB0F864" ma:contentTypeVersion="12" ma:contentTypeDescription="Create a new document." ma:contentTypeScope="" ma:versionID="5b48944e0c4d7b70bd2e1dd40f1e36d3">
  <xsd:schema xmlns:xsd="http://www.w3.org/2001/XMLSchema" xmlns:xs="http://www.w3.org/2001/XMLSchema" xmlns:p="http://schemas.microsoft.com/office/2006/metadata/properties" xmlns:ns3="197d94fc-f7ea-4d3a-a218-6859dcde84e9" targetNamespace="http://schemas.microsoft.com/office/2006/metadata/properties" ma:root="true" ma:fieldsID="921bf28b9823d42c2a51415dcd1d6b9a" ns3:_="">
    <xsd:import namespace="197d94fc-f7ea-4d3a-a218-6859dcde84e9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BillingMetadata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7d94fc-f7ea-4d3a-a218-6859dcde84e9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F053D7-29B8-480F-91F2-2E08D023B5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C342C9-5C07-45B6-B794-1680B9C5F48D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197d94fc-f7ea-4d3a-a218-6859dcde84e9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2117D6D-3742-4958-B1B2-0466EE2F9D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7d94fc-f7ea-4d3a-a218-6859dcde84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UCL Slides templates - Dark pages</Template>
  <TotalTime>0</TotalTime>
  <Words>903</Words>
  <Application>Microsoft Macintosh PowerPoint</Application>
  <PresentationFormat>Widescreen</PresentationFormat>
  <Paragraphs>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UCL Sans</vt:lpstr>
      <vt:lpstr>UCL Sans SemiBold</vt:lpstr>
      <vt:lpstr>Arial</vt:lpstr>
      <vt:lpstr>Wingdings</vt:lpstr>
      <vt:lpstr>Aptos</vt:lpstr>
      <vt:lpstr>UCL Slides templates - Dark pages</vt:lpstr>
      <vt:lpstr>1_UCL Slides templates - Light pages</vt:lpstr>
      <vt:lpstr>UCL Instructions </vt:lpstr>
      <vt:lpstr>QuARC v5 –  Mechanical Overview.</vt:lpstr>
      <vt:lpstr>Overview</vt:lpstr>
      <vt:lpstr>New Mounting System</vt:lpstr>
      <vt:lpstr>New Mounting System</vt:lpstr>
      <vt:lpstr>Stack Holders &amp; Stack Bridge</vt:lpstr>
      <vt:lpstr>Stack Bridge</vt:lpstr>
      <vt:lpstr>Stacks</vt:lpstr>
      <vt:lpstr>Stacks</vt:lpstr>
      <vt:lpstr>SciFi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Jolly</dc:creator>
  <cp:keywords/>
  <dc:description/>
  <cp:lastModifiedBy>Simon Jolly</cp:lastModifiedBy>
  <cp:revision>1</cp:revision>
  <dcterms:created xsi:type="dcterms:W3CDTF">2026-08-12T13:35:35Z</dcterms:created>
  <dcterms:modified xsi:type="dcterms:W3CDTF">2026-08-12T13:36:26Z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0x01010031A4F322A1148145A2D29F115DB0F864</vt:lpwstr>
  </property>
</Properties>
</file>