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68" r:id="rId1"/>
    <p:sldMasterId id="2147483883" r:id="rId2"/>
    <p:sldMasterId id="2147483905" r:id="rId3"/>
    <p:sldMasterId id="2147483813" r:id="rId4"/>
    <p:sldMasterId id="2147483914" r:id="rId5"/>
    <p:sldMasterId id="2147483933" r:id="rId6"/>
    <p:sldMasterId id="2147483835" r:id="rId7"/>
  </p:sldMasterIdLst>
  <p:notesMasterIdLst>
    <p:notesMasterId r:id="rId32"/>
  </p:notesMasterIdLst>
  <p:handoutMasterIdLst>
    <p:handoutMasterId r:id="rId33"/>
  </p:handoutMasterIdLst>
  <p:sldIdLst>
    <p:sldId id="310" r:id="rId8"/>
    <p:sldId id="1964" r:id="rId9"/>
    <p:sldId id="1881" r:id="rId10"/>
    <p:sldId id="1947" r:id="rId11"/>
    <p:sldId id="1942" r:id="rId12"/>
    <p:sldId id="327" r:id="rId13"/>
    <p:sldId id="329" r:id="rId14"/>
    <p:sldId id="1950" r:id="rId15"/>
    <p:sldId id="1948" r:id="rId16"/>
    <p:sldId id="1949" r:id="rId17"/>
    <p:sldId id="1951" r:id="rId18"/>
    <p:sldId id="1957" r:id="rId19"/>
    <p:sldId id="1953" r:id="rId20"/>
    <p:sldId id="1954" r:id="rId21"/>
    <p:sldId id="1955" r:id="rId22"/>
    <p:sldId id="1952" r:id="rId23"/>
    <p:sldId id="1956" r:id="rId24"/>
    <p:sldId id="1959" r:id="rId25"/>
    <p:sldId id="1960" r:id="rId26"/>
    <p:sldId id="855" r:id="rId27"/>
    <p:sldId id="1961" r:id="rId28"/>
    <p:sldId id="1962" r:id="rId29"/>
    <p:sldId id="1963" r:id="rId30"/>
    <p:sldId id="1965" r:id="rId31"/>
  </p:sldIdLst>
  <p:sldSz cx="12192000" cy="6858000"/>
  <p:notesSz cx="6858000" cy="9144000"/>
  <p:embeddedFontLst>
    <p:embeddedFont>
      <p:font typeface="ＭＳ Ｐゴシック" panose="020B0600070205080204" pitchFamily="34" charset="-128"/>
      <p:regular r:id="rId34"/>
    </p:embeddedFont>
    <p:embeddedFont>
      <p:font typeface="UCL Sans" pitchFamily="2" charset="77"/>
      <p:regular r:id="rId35"/>
      <p:bold r:id="rId36"/>
      <p:italic r:id="rId37"/>
    </p:embeddedFont>
    <p:embeddedFont>
      <p:font typeface="UCL Sans SemiBold" pitchFamily="2" charset="0"/>
      <p:regular r:id="rId38"/>
      <p:bold r:id="rId39"/>
      <p:italic r:id="rId40"/>
      <p:boldItalic r:id="rId41"/>
    </p:embeddedFont>
  </p:embeddedFontLst>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A2EC2F-43D1-6F61-F4BC-6EFB17B531D8}" name="Kat Sommers" initials="KS" userId="Kat Sommers"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61A54"/>
    <a:srgbClr val="12239E"/>
    <a:srgbClr val="002EA6"/>
    <a:srgbClr val="10433F"/>
    <a:srgbClr val="005E5C"/>
    <a:srgbClr val="118DFF"/>
    <a:srgbClr val="E66C37"/>
    <a:srgbClr val="1AAB40"/>
    <a:srgbClr val="E64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38F42-4C25-144C-B855-953C051035EE}" v="157" dt="2026-07-01T07:16:29.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90"/>
    <p:restoredTop sz="86438"/>
  </p:normalViewPr>
  <p:slideViewPr>
    <p:cSldViewPr>
      <p:cViewPr varScale="1">
        <p:scale>
          <a:sx n="109" d="100"/>
          <a:sy n="109" d="100"/>
        </p:scale>
        <p:origin x="712" y="168"/>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7" d="100"/>
          <a:sy n="97" d="100"/>
        </p:scale>
        <p:origin x="276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Jolly" userId="483c67c2-aa76-446b-83f2-8414b3e7bd97" providerId="ADAL" clId="{6067E2D7-76B2-5353-BE34-0C774A117E0F}"/>
    <pc:docChg chg="undo redo custSel addSld delSld modSld sldOrd modMainMaster">
      <pc:chgData name="Simon Jolly" userId="483c67c2-aa76-446b-83f2-8414b3e7bd97" providerId="ADAL" clId="{6067E2D7-76B2-5353-BE34-0C774A117E0F}" dt="2026-07-01T08:27:36.128" v="4219" actId="18131"/>
      <pc:docMkLst>
        <pc:docMk/>
      </pc:docMkLst>
      <pc:sldChg chg="del">
        <pc:chgData name="Simon Jolly" userId="483c67c2-aa76-446b-83f2-8414b3e7bd97" providerId="ADAL" clId="{6067E2D7-76B2-5353-BE34-0C774A117E0F}" dt="2026-06-30T22:23:34.592" v="3138" actId="2696"/>
        <pc:sldMkLst>
          <pc:docMk/>
          <pc:sldMk cId="172256862" sldId="266"/>
        </pc:sldMkLst>
      </pc:sldChg>
      <pc:sldChg chg="del">
        <pc:chgData name="Simon Jolly" userId="483c67c2-aa76-446b-83f2-8414b3e7bd97" providerId="ADAL" clId="{6067E2D7-76B2-5353-BE34-0C774A117E0F}" dt="2026-06-30T22:23:34.593" v="3139" actId="2696"/>
        <pc:sldMkLst>
          <pc:docMk/>
          <pc:sldMk cId="963726331" sldId="267"/>
        </pc:sldMkLst>
      </pc:sldChg>
      <pc:sldChg chg="del">
        <pc:chgData name="Simon Jolly" userId="483c67c2-aa76-446b-83f2-8414b3e7bd97" providerId="ADAL" clId="{6067E2D7-76B2-5353-BE34-0C774A117E0F}" dt="2026-06-30T22:23:34.564" v="3134" actId="2696"/>
        <pc:sldMkLst>
          <pc:docMk/>
          <pc:sldMk cId="207722887" sldId="276"/>
        </pc:sldMkLst>
      </pc:sldChg>
      <pc:sldChg chg="del">
        <pc:chgData name="Simon Jolly" userId="483c67c2-aa76-446b-83f2-8414b3e7bd97" providerId="ADAL" clId="{6067E2D7-76B2-5353-BE34-0C774A117E0F}" dt="2026-06-30T22:23:34.619" v="3143" actId="2696"/>
        <pc:sldMkLst>
          <pc:docMk/>
          <pc:sldMk cId="1316522897" sldId="280"/>
        </pc:sldMkLst>
      </pc:sldChg>
      <pc:sldChg chg="del">
        <pc:chgData name="Simon Jolly" userId="483c67c2-aa76-446b-83f2-8414b3e7bd97" providerId="ADAL" clId="{6067E2D7-76B2-5353-BE34-0C774A117E0F}" dt="2026-06-30T22:23:34.626" v="3144" actId="2696"/>
        <pc:sldMkLst>
          <pc:docMk/>
          <pc:sldMk cId="3455821973" sldId="282"/>
        </pc:sldMkLst>
      </pc:sldChg>
      <pc:sldChg chg="del">
        <pc:chgData name="Simon Jolly" userId="483c67c2-aa76-446b-83f2-8414b3e7bd97" providerId="ADAL" clId="{6067E2D7-76B2-5353-BE34-0C774A117E0F}" dt="2026-06-30T22:23:34.637" v="3145" actId="2696"/>
        <pc:sldMkLst>
          <pc:docMk/>
          <pc:sldMk cId="3461313697" sldId="284"/>
        </pc:sldMkLst>
      </pc:sldChg>
      <pc:sldChg chg="del">
        <pc:chgData name="Simon Jolly" userId="483c67c2-aa76-446b-83f2-8414b3e7bd97" providerId="ADAL" clId="{6067E2D7-76B2-5353-BE34-0C774A117E0F}" dt="2026-06-30T22:23:34.644" v="3146" actId="2696"/>
        <pc:sldMkLst>
          <pc:docMk/>
          <pc:sldMk cId="2447804404" sldId="285"/>
        </pc:sldMkLst>
      </pc:sldChg>
      <pc:sldChg chg="del">
        <pc:chgData name="Simon Jolly" userId="483c67c2-aa76-446b-83f2-8414b3e7bd97" providerId="ADAL" clId="{6067E2D7-76B2-5353-BE34-0C774A117E0F}" dt="2026-06-30T22:23:34.602" v="3141" actId="2696"/>
        <pc:sldMkLst>
          <pc:docMk/>
          <pc:sldMk cId="1560191508" sldId="306"/>
        </pc:sldMkLst>
      </pc:sldChg>
      <pc:sldChg chg="addSp delSp modSp mod ord">
        <pc:chgData name="Simon Jolly" userId="483c67c2-aa76-446b-83f2-8414b3e7bd97" providerId="ADAL" clId="{6067E2D7-76B2-5353-BE34-0C774A117E0F}" dt="2026-07-01T08:27:36.128" v="4219" actId="18131"/>
        <pc:sldMkLst>
          <pc:docMk/>
          <pc:sldMk cId="2653580580" sldId="310"/>
        </pc:sldMkLst>
        <pc:spChg chg="mod">
          <ac:chgData name="Simon Jolly" userId="483c67c2-aa76-446b-83f2-8414b3e7bd97" providerId="ADAL" clId="{6067E2D7-76B2-5353-BE34-0C774A117E0F}" dt="2026-06-30T14:17:23.399" v="706" actId="14100"/>
          <ac:spMkLst>
            <pc:docMk/>
            <pc:sldMk cId="2653580580" sldId="310"/>
            <ac:spMk id="3" creationId="{7643F3BF-CADC-B8CC-804C-207A434ABCED}"/>
          </ac:spMkLst>
        </pc:spChg>
        <pc:spChg chg="add del mod">
          <ac:chgData name="Simon Jolly" userId="483c67c2-aa76-446b-83f2-8414b3e7bd97" providerId="ADAL" clId="{6067E2D7-76B2-5353-BE34-0C774A117E0F}" dt="2026-06-30T14:17:38.554" v="709"/>
          <ac:spMkLst>
            <pc:docMk/>
            <pc:sldMk cId="2653580580" sldId="310"/>
            <ac:spMk id="4" creationId="{064C09DF-1C34-5C6B-69DF-45682DED2BC1}"/>
          </ac:spMkLst>
        </pc:spChg>
        <pc:spChg chg="del mod">
          <ac:chgData name="Simon Jolly" userId="483c67c2-aa76-446b-83f2-8414b3e7bd97" providerId="ADAL" clId="{6067E2D7-76B2-5353-BE34-0C774A117E0F}" dt="2026-06-30T14:20:33.048" v="738"/>
          <ac:spMkLst>
            <pc:docMk/>
            <pc:sldMk cId="2653580580" sldId="310"/>
            <ac:spMk id="6" creationId="{F2A6AD17-9800-EE33-8301-E7E8BA1E02AE}"/>
          </ac:spMkLst>
        </pc:spChg>
        <pc:spChg chg="del mod">
          <ac:chgData name="Simon Jolly" userId="483c67c2-aa76-446b-83f2-8414b3e7bd97" providerId="ADAL" clId="{6067E2D7-76B2-5353-BE34-0C774A117E0F}" dt="2026-06-30T14:19:02.400" v="719" actId="478"/>
          <ac:spMkLst>
            <pc:docMk/>
            <pc:sldMk cId="2653580580" sldId="310"/>
            <ac:spMk id="7" creationId="{06CBBD95-E1AB-38C6-6F06-E6386E795A97}"/>
          </ac:spMkLst>
        </pc:spChg>
        <pc:spChg chg="del">
          <ac:chgData name="Simon Jolly" userId="483c67c2-aa76-446b-83f2-8414b3e7bd97" providerId="ADAL" clId="{6067E2D7-76B2-5353-BE34-0C774A117E0F}" dt="2026-06-30T14:20:33.048" v="738"/>
          <ac:spMkLst>
            <pc:docMk/>
            <pc:sldMk cId="2653580580" sldId="310"/>
            <ac:spMk id="8" creationId="{C74E26ED-6A37-A78F-9C13-48D44556EA62}"/>
          </ac:spMkLst>
        </pc:spChg>
        <pc:spChg chg="add mod">
          <ac:chgData name="Simon Jolly" userId="483c67c2-aa76-446b-83f2-8414b3e7bd97" providerId="ADAL" clId="{6067E2D7-76B2-5353-BE34-0C774A117E0F}" dt="2026-06-30T23:17:10.542" v="3574" actId="14100"/>
          <ac:spMkLst>
            <pc:docMk/>
            <pc:sldMk cId="2653580580" sldId="310"/>
            <ac:spMk id="11" creationId="{E31467D4-3154-540B-12B5-FCB9995E3480}"/>
          </ac:spMkLst>
        </pc:spChg>
        <pc:spChg chg="add del mod">
          <ac:chgData name="Simon Jolly" userId="483c67c2-aa76-446b-83f2-8414b3e7bd97" providerId="ADAL" clId="{6067E2D7-76B2-5353-BE34-0C774A117E0F}" dt="2026-06-30T14:20:33.048" v="738"/>
          <ac:spMkLst>
            <pc:docMk/>
            <pc:sldMk cId="2653580580" sldId="310"/>
            <ac:spMk id="12" creationId="{A0330D47-36E5-2289-08C3-CDE279BCAF91}"/>
          </ac:spMkLst>
        </pc:spChg>
        <pc:spChg chg="add del mod">
          <ac:chgData name="Simon Jolly" userId="483c67c2-aa76-446b-83f2-8414b3e7bd97" providerId="ADAL" clId="{6067E2D7-76B2-5353-BE34-0C774A117E0F}" dt="2026-06-30T23:14:01.268" v="3557"/>
          <ac:spMkLst>
            <pc:docMk/>
            <pc:sldMk cId="2653580580" sldId="310"/>
            <ac:spMk id="13" creationId="{BC6B9FE9-44C2-D55A-3121-27C1FBDDAB33}"/>
          </ac:spMkLst>
        </pc:spChg>
        <pc:spChg chg="add del mod">
          <ac:chgData name="Simon Jolly" userId="483c67c2-aa76-446b-83f2-8414b3e7bd97" providerId="ADAL" clId="{6067E2D7-76B2-5353-BE34-0C774A117E0F}" dt="2026-06-30T23:14:01.268" v="3557"/>
          <ac:spMkLst>
            <pc:docMk/>
            <pc:sldMk cId="2653580580" sldId="310"/>
            <ac:spMk id="15" creationId="{B3B9B783-C5B5-7490-80D5-389127D40411}"/>
          </ac:spMkLst>
        </pc:spChg>
        <pc:spChg chg="add del mod">
          <ac:chgData name="Simon Jolly" userId="483c67c2-aa76-446b-83f2-8414b3e7bd97" providerId="ADAL" clId="{6067E2D7-76B2-5353-BE34-0C774A117E0F}" dt="2026-06-30T23:14:01.268" v="3557"/>
          <ac:spMkLst>
            <pc:docMk/>
            <pc:sldMk cId="2653580580" sldId="310"/>
            <ac:spMk id="16" creationId="{4B4F7D2B-FCE9-BCCD-3C94-C5752A24A5E1}"/>
          </ac:spMkLst>
        </pc:spChg>
        <pc:picChg chg="add mod ord modCrop">
          <ac:chgData name="Simon Jolly" userId="483c67c2-aa76-446b-83f2-8414b3e7bd97" providerId="ADAL" clId="{6067E2D7-76B2-5353-BE34-0C774A117E0F}" dt="2026-07-01T08:27:36.128" v="4219" actId="18131"/>
          <ac:picMkLst>
            <pc:docMk/>
            <pc:sldMk cId="2653580580" sldId="310"/>
            <ac:picMk id="10" creationId="{014EB573-D922-0F37-938A-941DA5100906}"/>
          </ac:picMkLst>
        </pc:picChg>
        <pc:picChg chg="del">
          <ac:chgData name="Simon Jolly" userId="483c67c2-aa76-446b-83f2-8414b3e7bd97" providerId="ADAL" clId="{6067E2D7-76B2-5353-BE34-0C774A117E0F}" dt="2026-06-30T14:17:28.345" v="707" actId="478"/>
          <ac:picMkLst>
            <pc:docMk/>
            <pc:sldMk cId="2653580580" sldId="310"/>
            <ac:picMk id="14" creationId="{009F43C6-3FB8-BAB1-3658-AA8CC7E2790C}"/>
          </ac:picMkLst>
        </pc:picChg>
      </pc:sldChg>
      <pc:sldChg chg="del">
        <pc:chgData name="Simon Jolly" userId="483c67c2-aa76-446b-83f2-8414b3e7bd97" providerId="ADAL" clId="{6067E2D7-76B2-5353-BE34-0C774A117E0F}" dt="2026-06-30T22:23:34.596" v="3140" actId="2696"/>
        <pc:sldMkLst>
          <pc:docMk/>
          <pc:sldMk cId="876550843" sldId="311"/>
        </pc:sldMkLst>
      </pc:sldChg>
      <pc:sldChg chg="del">
        <pc:chgData name="Simon Jolly" userId="483c67c2-aa76-446b-83f2-8414b3e7bd97" providerId="ADAL" clId="{6067E2D7-76B2-5353-BE34-0C774A117E0F}" dt="2026-06-30T22:23:34.577" v="3135" actId="2696"/>
        <pc:sldMkLst>
          <pc:docMk/>
          <pc:sldMk cId="1391298712" sldId="312"/>
        </pc:sldMkLst>
      </pc:sldChg>
      <pc:sldChg chg="del">
        <pc:chgData name="Simon Jolly" userId="483c67c2-aa76-446b-83f2-8414b3e7bd97" providerId="ADAL" clId="{6067E2D7-76B2-5353-BE34-0C774A117E0F}" dt="2026-06-30T22:23:34.578" v="3136" actId="2696"/>
        <pc:sldMkLst>
          <pc:docMk/>
          <pc:sldMk cId="2179921743" sldId="313"/>
        </pc:sldMkLst>
      </pc:sldChg>
      <pc:sldChg chg="del">
        <pc:chgData name="Simon Jolly" userId="483c67c2-aa76-446b-83f2-8414b3e7bd97" providerId="ADAL" clId="{6067E2D7-76B2-5353-BE34-0C774A117E0F}" dt="2026-06-30T22:23:34.606" v="3142" actId="2696"/>
        <pc:sldMkLst>
          <pc:docMk/>
          <pc:sldMk cId="3698197399" sldId="314"/>
        </pc:sldMkLst>
      </pc:sldChg>
      <pc:sldChg chg="del">
        <pc:chgData name="Simon Jolly" userId="483c67c2-aa76-446b-83f2-8414b3e7bd97" providerId="ADAL" clId="{6067E2D7-76B2-5353-BE34-0C774A117E0F}" dt="2026-06-30T22:22:54.705" v="3132" actId="2696"/>
        <pc:sldMkLst>
          <pc:docMk/>
          <pc:sldMk cId="1967985429" sldId="317"/>
        </pc:sldMkLst>
      </pc:sldChg>
      <pc:sldChg chg="del">
        <pc:chgData name="Simon Jolly" userId="483c67c2-aa76-446b-83f2-8414b3e7bd97" providerId="ADAL" clId="{6067E2D7-76B2-5353-BE34-0C774A117E0F}" dt="2026-06-30T22:23:34.590" v="3137" actId="2696"/>
        <pc:sldMkLst>
          <pc:docMk/>
          <pc:sldMk cId="2092127916" sldId="318"/>
        </pc:sldMkLst>
      </pc:sldChg>
      <pc:sldChg chg="del">
        <pc:chgData name="Simon Jolly" userId="483c67c2-aa76-446b-83f2-8414b3e7bd97" providerId="ADAL" clId="{6067E2D7-76B2-5353-BE34-0C774A117E0F}" dt="2026-06-30T22:23:09.299" v="3133" actId="2696"/>
        <pc:sldMkLst>
          <pc:docMk/>
          <pc:sldMk cId="1375912913" sldId="319"/>
        </pc:sldMkLst>
      </pc:sldChg>
      <pc:sldChg chg="modSp del mod chgLayout">
        <pc:chgData name="Simon Jolly" userId="483c67c2-aa76-446b-83f2-8414b3e7bd97" providerId="ADAL" clId="{6067E2D7-76B2-5353-BE34-0C774A117E0F}" dt="2026-06-30T14:20:13.419" v="736" actId="2696"/>
        <pc:sldMkLst>
          <pc:docMk/>
          <pc:sldMk cId="3711505940" sldId="325"/>
        </pc:sldMkLst>
        <pc:spChg chg="mod ord">
          <ac:chgData name="Simon Jolly" userId="483c67c2-aa76-446b-83f2-8414b3e7bd97" providerId="ADAL" clId="{6067E2D7-76B2-5353-BE34-0C774A117E0F}" dt="2026-06-30T13:50:55.288" v="536" actId="207"/>
          <ac:spMkLst>
            <pc:docMk/>
            <pc:sldMk cId="3711505940" sldId="325"/>
            <ac:spMk id="2" creationId="{2FAF1209-AB44-5A89-3910-4196ADF59137}"/>
          </ac:spMkLst>
        </pc:spChg>
        <pc:spChg chg="mod ord">
          <ac:chgData name="Simon Jolly" userId="483c67c2-aa76-446b-83f2-8414b3e7bd97" providerId="ADAL" clId="{6067E2D7-76B2-5353-BE34-0C774A117E0F}" dt="2026-06-30T13:27:47.465" v="0" actId="700"/>
          <ac:spMkLst>
            <pc:docMk/>
            <pc:sldMk cId="3711505940" sldId="325"/>
            <ac:spMk id="3" creationId="{373BFA50-6E56-216D-D76B-89B09F97A543}"/>
          </ac:spMkLst>
        </pc:spChg>
      </pc:sldChg>
      <pc:sldChg chg="del">
        <pc:chgData name="Simon Jolly" userId="483c67c2-aa76-446b-83f2-8414b3e7bd97" providerId="ADAL" clId="{6067E2D7-76B2-5353-BE34-0C774A117E0F}" dt="2026-06-30T15:25:45.132" v="1499" actId="2696"/>
        <pc:sldMkLst>
          <pc:docMk/>
          <pc:sldMk cId="3232397238" sldId="326"/>
        </pc:sldMkLst>
      </pc:sldChg>
      <pc:sldChg chg="modSp mod ord">
        <pc:chgData name="Simon Jolly" userId="483c67c2-aa76-446b-83f2-8414b3e7bd97" providerId="ADAL" clId="{6067E2D7-76B2-5353-BE34-0C774A117E0F}" dt="2026-06-30T13:44:55.255" v="194" actId="20578"/>
        <pc:sldMkLst>
          <pc:docMk/>
          <pc:sldMk cId="2715341682" sldId="327"/>
        </pc:sldMkLst>
        <pc:spChg chg="mod">
          <ac:chgData name="Simon Jolly" userId="483c67c2-aa76-446b-83f2-8414b3e7bd97" providerId="ADAL" clId="{6067E2D7-76B2-5353-BE34-0C774A117E0F}" dt="2026-06-30T13:31:23.243" v="143" actId="14100"/>
          <ac:spMkLst>
            <pc:docMk/>
            <pc:sldMk cId="2715341682" sldId="327"/>
            <ac:spMk id="2" creationId="{053A098D-D4EC-9E57-4EEE-C71E535910F1}"/>
          </ac:spMkLst>
        </pc:spChg>
        <pc:spChg chg="mod">
          <ac:chgData name="Simon Jolly" userId="483c67c2-aa76-446b-83f2-8414b3e7bd97" providerId="ADAL" clId="{6067E2D7-76B2-5353-BE34-0C774A117E0F}" dt="2026-06-30T13:30:19.822" v="133" actId="14100"/>
          <ac:spMkLst>
            <pc:docMk/>
            <pc:sldMk cId="2715341682" sldId="327"/>
            <ac:spMk id="4" creationId="{E3C776ED-A03F-F2D2-ADD3-4B2810D5FC00}"/>
          </ac:spMkLst>
        </pc:spChg>
        <pc:spChg chg="mod">
          <ac:chgData name="Simon Jolly" userId="483c67c2-aa76-446b-83f2-8414b3e7bd97" providerId="ADAL" clId="{6067E2D7-76B2-5353-BE34-0C774A117E0F}" dt="2026-06-30T13:31:11.481" v="140" actId="1076"/>
          <ac:spMkLst>
            <pc:docMk/>
            <pc:sldMk cId="2715341682" sldId="327"/>
            <ac:spMk id="5" creationId="{52B84DA3-306D-F021-D1B2-4AF811588745}"/>
          </ac:spMkLst>
        </pc:spChg>
      </pc:sldChg>
      <pc:sldChg chg="modSp new del mod">
        <pc:chgData name="Simon Jolly" userId="483c67c2-aa76-446b-83f2-8414b3e7bd97" providerId="ADAL" clId="{6067E2D7-76B2-5353-BE34-0C774A117E0F}" dt="2026-06-30T13:33:11.432" v="152" actId="2696"/>
        <pc:sldMkLst>
          <pc:docMk/>
          <pc:sldMk cId="2444522333" sldId="328"/>
        </pc:sldMkLst>
        <pc:spChg chg="mod">
          <ac:chgData name="Simon Jolly" userId="483c67c2-aa76-446b-83f2-8414b3e7bd97" providerId="ADAL" clId="{6067E2D7-76B2-5353-BE34-0C774A117E0F}" dt="2026-06-30T13:32:05.310" v="147" actId="14100"/>
          <ac:spMkLst>
            <pc:docMk/>
            <pc:sldMk cId="2444522333" sldId="328"/>
            <ac:spMk id="4" creationId="{C647CD0F-2DF6-C85E-DFE6-8983AAB4AE6E}"/>
          </ac:spMkLst>
        </pc:spChg>
      </pc:sldChg>
      <pc:sldChg chg="addSp delSp modSp new mod modClrScheme chgLayout">
        <pc:chgData name="Simon Jolly" userId="483c67c2-aa76-446b-83f2-8414b3e7bd97" providerId="ADAL" clId="{6067E2D7-76B2-5353-BE34-0C774A117E0F}" dt="2026-06-30T13:50:29.042" v="535" actId="1038"/>
        <pc:sldMkLst>
          <pc:docMk/>
          <pc:sldMk cId="2094617015" sldId="329"/>
        </pc:sldMkLst>
        <pc:spChg chg="del mod ord">
          <ac:chgData name="Simon Jolly" userId="483c67c2-aa76-446b-83f2-8414b3e7bd97" providerId="ADAL" clId="{6067E2D7-76B2-5353-BE34-0C774A117E0F}" dt="2026-06-30T13:41:36.025" v="153" actId="700"/>
          <ac:spMkLst>
            <pc:docMk/>
            <pc:sldMk cId="2094617015" sldId="329"/>
            <ac:spMk id="2" creationId="{447130A4-FD52-E45F-1F34-C1DD1B655EBD}"/>
          </ac:spMkLst>
        </pc:spChg>
        <pc:spChg chg="del mod ord">
          <ac:chgData name="Simon Jolly" userId="483c67c2-aa76-446b-83f2-8414b3e7bd97" providerId="ADAL" clId="{6067E2D7-76B2-5353-BE34-0C774A117E0F}" dt="2026-06-30T13:41:36.025" v="153" actId="700"/>
          <ac:spMkLst>
            <pc:docMk/>
            <pc:sldMk cId="2094617015" sldId="329"/>
            <ac:spMk id="3" creationId="{341BD55F-8B3B-166F-E152-075F7F831522}"/>
          </ac:spMkLst>
        </pc:spChg>
        <pc:spChg chg="mod ord">
          <ac:chgData name="Simon Jolly" userId="483c67c2-aa76-446b-83f2-8414b3e7bd97" providerId="ADAL" clId="{6067E2D7-76B2-5353-BE34-0C774A117E0F}" dt="2026-06-30T13:41:58.453" v="157" actId="552"/>
          <ac:spMkLst>
            <pc:docMk/>
            <pc:sldMk cId="2094617015" sldId="329"/>
            <ac:spMk id="4" creationId="{A73A270A-9824-BBE5-CEC4-99908A97EB59}"/>
          </ac:spMkLst>
        </pc:spChg>
        <pc:spChg chg="mod ord">
          <ac:chgData name="Simon Jolly" userId="483c67c2-aa76-446b-83f2-8414b3e7bd97" providerId="ADAL" clId="{6067E2D7-76B2-5353-BE34-0C774A117E0F}" dt="2026-06-30T13:41:36.025" v="153" actId="700"/>
          <ac:spMkLst>
            <pc:docMk/>
            <pc:sldMk cId="2094617015" sldId="329"/>
            <ac:spMk id="5" creationId="{903E15CD-3BD9-0B1D-FAD6-06B11B3279CC}"/>
          </ac:spMkLst>
        </pc:spChg>
        <pc:spChg chg="mod ord">
          <ac:chgData name="Simon Jolly" userId="483c67c2-aa76-446b-83f2-8414b3e7bd97" providerId="ADAL" clId="{6067E2D7-76B2-5353-BE34-0C774A117E0F}" dt="2026-06-30T13:41:46.370" v="155" actId="14100"/>
          <ac:spMkLst>
            <pc:docMk/>
            <pc:sldMk cId="2094617015" sldId="329"/>
            <ac:spMk id="6" creationId="{C33303CA-A21F-9EE3-15E6-67E6618FE651}"/>
          </ac:spMkLst>
        </pc:spChg>
        <pc:spChg chg="add mod ord">
          <ac:chgData name="Simon Jolly" userId="483c67c2-aa76-446b-83f2-8414b3e7bd97" providerId="ADAL" clId="{6067E2D7-76B2-5353-BE34-0C774A117E0F}" dt="2026-06-30T13:44:48.974" v="193" actId="207"/>
          <ac:spMkLst>
            <pc:docMk/>
            <pc:sldMk cId="2094617015" sldId="329"/>
            <ac:spMk id="7" creationId="{077CB627-7862-E756-79B8-EFD6D93DAFFD}"/>
          </ac:spMkLst>
        </pc:spChg>
        <pc:spChg chg="add del mod ord">
          <ac:chgData name="Simon Jolly" userId="483c67c2-aa76-446b-83f2-8414b3e7bd97" providerId="ADAL" clId="{6067E2D7-76B2-5353-BE34-0C774A117E0F}" dt="2026-06-30T13:42:53.998" v="183"/>
          <ac:spMkLst>
            <pc:docMk/>
            <pc:sldMk cId="2094617015" sldId="329"/>
            <ac:spMk id="8" creationId="{FA672E53-264D-FD80-254D-8A0FD4F89052}"/>
          </ac:spMkLst>
        </pc:spChg>
        <pc:spChg chg="add del mod ord">
          <ac:chgData name="Simon Jolly" userId="483c67c2-aa76-446b-83f2-8414b3e7bd97" providerId="ADAL" clId="{6067E2D7-76B2-5353-BE34-0C774A117E0F}" dt="2026-06-30T13:50:29.042" v="535" actId="1038"/>
          <ac:spMkLst>
            <pc:docMk/>
            <pc:sldMk cId="2094617015" sldId="329"/>
            <ac:spMk id="9" creationId="{A9B02F2F-1FE3-C172-93E8-DF5B571E35B8}"/>
          </ac:spMkLst>
        </pc:spChg>
        <pc:picChg chg="add mod">
          <ac:chgData name="Simon Jolly" userId="483c67c2-aa76-446b-83f2-8414b3e7bd97" providerId="ADAL" clId="{6067E2D7-76B2-5353-BE34-0C774A117E0F}" dt="2026-06-30T13:42:15.087" v="159"/>
          <ac:picMkLst>
            <pc:docMk/>
            <pc:sldMk cId="2094617015" sldId="329"/>
            <ac:picMk id="10" creationId="{E106760D-8070-1655-CCAA-111FAF6A1612}"/>
          </ac:picMkLst>
        </pc:picChg>
        <pc:picChg chg="add mod modCrop">
          <ac:chgData name="Simon Jolly" userId="483c67c2-aa76-446b-83f2-8414b3e7bd97" providerId="ADAL" clId="{6067E2D7-76B2-5353-BE34-0C774A117E0F}" dt="2026-06-30T13:43:53.584" v="190" actId="732"/>
          <ac:picMkLst>
            <pc:docMk/>
            <pc:sldMk cId="2094617015" sldId="329"/>
            <ac:picMk id="11" creationId="{11709B41-C5D6-842D-A319-93FB1DD12848}"/>
          </ac:picMkLst>
        </pc:picChg>
      </pc:sldChg>
      <pc:sldChg chg="add del">
        <pc:chgData name="Simon Jolly" userId="483c67c2-aa76-446b-83f2-8414b3e7bd97" providerId="ADAL" clId="{6067E2D7-76B2-5353-BE34-0C774A117E0F}" dt="2026-06-30T14:11:48.975" v="702" actId="2696"/>
        <pc:sldMkLst>
          <pc:docMk/>
          <pc:sldMk cId="738364027" sldId="361"/>
        </pc:sldMkLst>
      </pc:sldChg>
      <pc:sldChg chg="modSp add del mod chgLayout">
        <pc:chgData name="Simon Jolly" userId="483c67c2-aa76-446b-83f2-8414b3e7bd97" providerId="ADAL" clId="{6067E2D7-76B2-5353-BE34-0C774A117E0F}" dt="2026-06-30T14:09:08.777" v="675" actId="2696"/>
        <pc:sldMkLst>
          <pc:docMk/>
          <pc:sldMk cId="3277567876" sldId="362"/>
        </pc:sldMkLst>
        <pc:spChg chg="mod ord">
          <ac:chgData name="Simon Jolly" userId="483c67c2-aa76-446b-83f2-8414b3e7bd97" providerId="ADAL" clId="{6067E2D7-76B2-5353-BE34-0C774A117E0F}" dt="2026-06-30T14:04:49.140" v="628" actId="700"/>
          <ac:spMkLst>
            <pc:docMk/>
            <pc:sldMk cId="3277567876" sldId="362"/>
            <ac:spMk id="2" creationId="{00000000-0000-0000-0000-000000000000}"/>
          </ac:spMkLst>
        </pc:spChg>
        <pc:spChg chg="mod ord">
          <ac:chgData name="Simon Jolly" userId="483c67c2-aa76-446b-83f2-8414b3e7bd97" providerId="ADAL" clId="{6067E2D7-76B2-5353-BE34-0C774A117E0F}" dt="2026-06-30T14:04:49.140" v="628" actId="700"/>
          <ac:spMkLst>
            <pc:docMk/>
            <pc:sldMk cId="3277567876" sldId="362"/>
            <ac:spMk id="3" creationId="{00000000-0000-0000-0000-000000000000}"/>
          </ac:spMkLst>
        </pc:spChg>
        <pc:spChg chg="mod ord">
          <ac:chgData name="Simon Jolly" userId="483c67c2-aa76-446b-83f2-8414b3e7bd97" providerId="ADAL" clId="{6067E2D7-76B2-5353-BE34-0C774A117E0F}" dt="2026-06-30T14:04:49.140" v="628" actId="700"/>
          <ac:spMkLst>
            <pc:docMk/>
            <pc:sldMk cId="3277567876" sldId="362"/>
            <ac:spMk id="6" creationId="{00000000-0000-0000-0000-000000000000}"/>
          </ac:spMkLst>
        </pc:spChg>
        <pc:picChg chg="mod ord">
          <ac:chgData name="Simon Jolly" userId="483c67c2-aa76-446b-83f2-8414b3e7bd97" providerId="ADAL" clId="{6067E2D7-76B2-5353-BE34-0C774A117E0F}" dt="2026-06-30T14:04:49.140" v="628" actId="700"/>
          <ac:picMkLst>
            <pc:docMk/>
            <pc:sldMk cId="3277567876" sldId="362"/>
            <ac:picMk id="8" creationId="{00000000-0000-0000-0000-000000000000}"/>
          </ac:picMkLst>
        </pc:picChg>
      </pc:sldChg>
      <pc:sldChg chg="addSp delSp modSp add mod setBg modAnim chgLayout">
        <pc:chgData name="Simon Jolly" userId="483c67c2-aa76-446b-83f2-8414b3e7bd97" providerId="ADAL" clId="{6067E2D7-76B2-5353-BE34-0C774A117E0F}" dt="2026-07-01T07:16:19.977" v="4217"/>
        <pc:sldMkLst>
          <pc:docMk/>
          <pc:sldMk cId="785030291" sldId="855"/>
        </pc:sldMkLst>
        <pc:spChg chg="mod ord">
          <ac:chgData name="Simon Jolly" userId="483c67c2-aa76-446b-83f2-8414b3e7bd97" providerId="ADAL" clId="{6067E2D7-76B2-5353-BE34-0C774A117E0F}" dt="2026-06-30T22:51:53.355" v="3338" actId="14100"/>
          <ac:spMkLst>
            <pc:docMk/>
            <pc:sldMk cId="785030291" sldId="855"/>
            <ac:spMk id="2" creationId="{650951C7-948B-DAE3-7BEF-9495E4F519D4}"/>
          </ac:spMkLst>
        </pc:spChg>
        <pc:spChg chg="add mod">
          <ac:chgData name="Simon Jolly" userId="483c67c2-aa76-446b-83f2-8414b3e7bd97" providerId="ADAL" clId="{6067E2D7-76B2-5353-BE34-0C774A117E0F}" dt="2026-06-30T23:31:09.848" v="4122" actId="14100"/>
          <ac:spMkLst>
            <pc:docMk/>
            <pc:sldMk cId="785030291" sldId="855"/>
            <ac:spMk id="3" creationId="{955D6D6C-6F1A-FAD8-1E89-7C76A68CD88A}"/>
          </ac:spMkLst>
        </pc:spChg>
        <pc:spChg chg="del mod ord">
          <ac:chgData name="Simon Jolly" userId="483c67c2-aa76-446b-83f2-8414b3e7bd97" providerId="ADAL" clId="{6067E2D7-76B2-5353-BE34-0C774A117E0F}" dt="2026-06-30T23:29:52.287" v="4086" actId="478"/>
          <ac:spMkLst>
            <pc:docMk/>
            <pc:sldMk cId="785030291" sldId="855"/>
            <ac:spMk id="5" creationId="{26D6E7C9-2E94-2F97-9C79-BD9EEB894A35}"/>
          </ac:spMkLst>
        </pc:spChg>
        <pc:spChg chg="mod">
          <ac:chgData name="Simon Jolly" userId="483c67c2-aa76-446b-83f2-8414b3e7bd97" providerId="ADAL" clId="{6067E2D7-76B2-5353-BE34-0C774A117E0F}" dt="2026-06-30T22:47:51.608" v="3309" actId="2711"/>
          <ac:spMkLst>
            <pc:docMk/>
            <pc:sldMk cId="785030291" sldId="855"/>
            <ac:spMk id="7" creationId="{8EC19C87-2FFB-8EEA-00F4-1EF24BEA8C21}"/>
          </ac:spMkLst>
        </pc:spChg>
        <pc:spChg chg="mod">
          <ac:chgData name="Simon Jolly" userId="483c67c2-aa76-446b-83f2-8414b3e7bd97" providerId="ADAL" clId="{6067E2D7-76B2-5353-BE34-0C774A117E0F}" dt="2026-06-30T22:49:19.082" v="3326" actId="1076"/>
          <ac:spMkLst>
            <pc:docMk/>
            <pc:sldMk cId="785030291" sldId="855"/>
            <ac:spMk id="14" creationId="{DB0BD6C5-11D6-E12E-41AD-F0D335B7C743}"/>
          </ac:spMkLst>
        </pc:spChg>
        <pc:spChg chg="del">
          <ac:chgData name="Simon Jolly" userId="483c67c2-aa76-446b-83f2-8414b3e7bd97" providerId="ADAL" clId="{6067E2D7-76B2-5353-BE34-0C774A117E0F}" dt="2026-06-30T22:48:06.639" v="3310" actId="478"/>
          <ac:spMkLst>
            <pc:docMk/>
            <pc:sldMk cId="785030291" sldId="855"/>
            <ac:spMk id="16" creationId="{656FF5CB-06A0-BEFF-DFC8-351901684D65}"/>
          </ac:spMkLst>
        </pc:spChg>
        <pc:spChg chg="mod">
          <ac:chgData name="Simon Jolly" userId="483c67c2-aa76-446b-83f2-8414b3e7bd97" providerId="ADAL" clId="{6067E2D7-76B2-5353-BE34-0C774A117E0F}" dt="2026-06-30T22:50:05.759" v="3333" actId="2711"/>
          <ac:spMkLst>
            <pc:docMk/>
            <pc:sldMk cId="785030291" sldId="855"/>
            <ac:spMk id="19" creationId="{939DC1EB-6A63-BBB6-975A-9941357382FF}"/>
          </ac:spMkLst>
        </pc:spChg>
        <pc:spChg chg="mod ord">
          <ac:chgData name="Simon Jolly" userId="483c67c2-aa76-446b-83f2-8414b3e7bd97" providerId="ADAL" clId="{6067E2D7-76B2-5353-BE34-0C774A117E0F}" dt="2026-06-30T23:29:56.590" v="4087" actId="122"/>
          <ac:spMkLst>
            <pc:docMk/>
            <pc:sldMk cId="785030291" sldId="855"/>
            <ac:spMk id="20" creationId="{EB6E3DB9-DCA4-4A6C-AF65-B197C2689B9F}"/>
          </ac:spMkLst>
        </pc:spChg>
        <pc:spChg chg="mod">
          <ac:chgData name="Simon Jolly" userId="483c67c2-aa76-446b-83f2-8414b3e7bd97" providerId="ADAL" clId="{6067E2D7-76B2-5353-BE34-0C774A117E0F}" dt="2026-06-30T22:49:44.863" v="3327" actId="2711"/>
          <ac:spMkLst>
            <pc:docMk/>
            <pc:sldMk cId="785030291" sldId="855"/>
            <ac:spMk id="23" creationId="{88A70527-123B-D54F-F7F9-F11FA3F584FE}"/>
          </ac:spMkLst>
        </pc:spChg>
        <pc:spChg chg="mod">
          <ac:chgData name="Simon Jolly" userId="483c67c2-aa76-446b-83f2-8414b3e7bd97" providerId="ADAL" clId="{6067E2D7-76B2-5353-BE34-0C774A117E0F}" dt="2026-06-30T22:49:58.760" v="3332" actId="2711"/>
          <ac:spMkLst>
            <pc:docMk/>
            <pc:sldMk cId="785030291" sldId="855"/>
            <ac:spMk id="26" creationId="{2D7B30C9-2160-7D9C-F350-6B8A2DAEED56}"/>
          </ac:spMkLst>
        </pc:spChg>
        <pc:spChg chg="mod">
          <ac:chgData name="Simon Jolly" userId="483c67c2-aa76-446b-83f2-8414b3e7bd97" providerId="ADAL" clId="{6067E2D7-76B2-5353-BE34-0C774A117E0F}" dt="2026-06-30T22:47:51.608" v="3309" actId="2711"/>
          <ac:spMkLst>
            <pc:docMk/>
            <pc:sldMk cId="785030291" sldId="855"/>
            <ac:spMk id="29" creationId="{5FD7FB09-F2D9-C992-7170-02A16075665D}"/>
          </ac:spMkLst>
        </pc:spChg>
        <pc:spChg chg="mod">
          <ac:chgData name="Simon Jolly" userId="483c67c2-aa76-446b-83f2-8414b3e7bd97" providerId="ADAL" clId="{6067E2D7-76B2-5353-BE34-0C774A117E0F}" dt="2026-06-30T22:47:51.608" v="3309" actId="2711"/>
          <ac:spMkLst>
            <pc:docMk/>
            <pc:sldMk cId="785030291" sldId="855"/>
            <ac:spMk id="42" creationId="{4F9BEF3D-5053-C194-79D4-5C349BABFB13}"/>
          </ac:spMkLst>
        </pc:spChg>
        <pc:grpChg chg="mod">
          <ac:chgData name="Simon Jolly" userId="483c67c2-aa76-446b-83f2-8414b3e7bd97" providerId="ADAL" clId="{6067E2D7-76B2-5353-BE34-0C774A117E0F}" dt="2026-06-30T22:49:11.243" v="3325" actId="1076"/>
          <ac:grpSpMkLst>
            <pc:docMk/>
            <pc:sldMk cId="785030291" sldId="855"/>
            <ac:grpSpMk id="9" creationId="{C0EDF085-BC8F-D234-9B59-D1D7A0509479}"/>
          </ac:grpSpMkLst>
        </pc:grpChg>
        <pc:grpChg chg="mod">
          <ac:chgData name="Simon Jolly" userId="483c67c2-aa76-446b-83f2-8414b3e7bd97" providerId="ADAL" clId="{6067E2D7-76B2-5353-BE34-0C774A117E0F}" dt="2026-06-30T23:30:10.915" v="4090" actId="1076"/>
          <ac:grpSpMkLst>
            <pc:docMk/>
            <pc:sldMk cId="785030291" sldId="855"/>
            <ac:grpSpMk id="33" creationId="{B002F8CC-DAEA-940E-1265-5429884B134A}"/>
          </ac:grpSpMkLst>
        </pc:grpChg>
        <pc:picChg chg="del">
          <ac:chgData name="Simon Jolly" userId="483c67c2-aa76-446b-83f2-8414b3e7bd97" providerId="ADAL" clId="{6067E2D7-76B2-5353-BE34-0C774A117E0F}" dt="2026-06-30T22:48:06.639" v="3310" actId="478"/>
          <ac:picMkLst>
            <pc:docMk/>
            <pc:sldMk cId="785030291" sldId="855"/>
            <ac:picMk id="15" creationId="{B175AD43-80B7-EE6B-E733-10A1EE49D621}"/>
          </ac:picMkLst>
        </pc:picChg>
      </pc:sldChg>
      <pc:sldChg chg="add del">
        <pc:chgData name="Simon Jolly" userId="483c67c2-aa76-446b-83f2-8414b3e7bd97" providerId="ADAL" clId="{6067E2D7-76B2-5353-BE34-0C774A117E0F}" dt="2026-06-30T17:15:29.348" v="2775" actId="2696"/>
        <pc:sldMkLst>
          <pc:docMk/>
          <pc:sldMk cId="20345276" sldId="1739"/>
        </pc:sldMkLst>
      </pc:sldChg>
      <pc:sldChg chg="addSp delSp modSp add mod setBg modClrScheme chgLayout">
        <pc:chgData name="Simon Jolly" userId="483c67c2-aa76-446b-83f2-8414b3e7bd97" providerId="ADAL" clId="{6067E2D7-76B2-5353-BE34-0C774A117E0F}" dt="2026-07-01T07:16:29.609" v="4218"/>
        <pc:sldMkLst>
          <pc:docMk/>
          <pc:sldMk cId="2246890277" sldId="1881"/>
        </pc:sldMkLst>
        <pc:spChg chg="mod ord">
          <ac:chgData name="Simon Jolly" userId="483c67c2-aa76-446b-83f2-8414b3e7bd97" providerId="ADAL" clId="{6067E2D7-76B2-5353-BE34-0C774A117E0F}" dt="2026-06-30T14:20:52.061" v="739" actId="255"/>
          <ac:spMkLst>
            <pc:docMk/>
            <pc:sldMk cId="2246890277" sldId="1881"/>
            <ac:spMk id="2" creationId="{6AFBE628-92C7-7779-B537-9C585CF8B8DB}"/>
          </ac:spMkLst>
        </pc:spChg>
        <pc:spChg chg="del mod ord">
          <ac:chgData name="Simon Jolly" userId="483c67c2-aa76-446b-83f2-8414b3e7bd97" providerId="ADAL" clId="{6067E2D7-76B2-5353-BE34-0C774A117E0F}" dt="2026-06-30T13:54:27.165" v="557"/>
          <ac:spMkLst>
            <pc:docMk/>
            <pc:sldMk cId="2246890277" sldId="1881"/>
            <ac:spMk id="3" creationId="{98D83EFF-420B-BF90-B176-D23E29963360}"/>
          </ac:spMkLst>
        </pc:spChg>
        <pc:spChg chg="mod ord">
          <ac:chgData name="Simon Jolly" userId="483c67c2-aa76-446b-83f2-8414b3e7bd97" providerId="ADAL" clId="{6067E2D7-76B2-5353-BE34-0C774A117E0F}" dt="2026-06-30T13:53:24.014" v="543" actId="700"/>
          <ac:spMkLst>
            <pc:docMk/>
            <pc:sldMk cId="2246890277" sldId="1881"/>
            <ac:spMk id="5" creationId="{36FDD29C-5546-764E-9C12-B741EBE29275}"/>
          </ac:spMkLst>
        </pc:spChg>
        <pc:spChg chg="mod ord">
          <ac:chgData name="Simon Jolly" userId="483c67c2-aa76-446b-83f2-8414b3e7bd97" providerId="ADAL" clId="{6067E2D7-76B2-5353-BE34-0C774A117E0F}" dt="2026-06-30T13:53:24.014" v="543" actId="700"/>
          <ac:spMkLst>
            <pc:docMk/>
            <pc:sldMk cId="2246890277" sldId="1881"/>
            <ac:spMk id="6" creationId="{4BE5E44D-CDA4-64BF-90FF-46599542B7ED}"/>
          </ac:spMkLst>
        </pc:spChg>
        <pc:spChg chg="mod ord">
          <ac:chgData name="Simon Jolly" userId="483c67c2-aa76-446b-83f2-8414b3e7bd97" providerId="ADAL" clId="{6067E2D7-76B2-5353-BE34-0C774A117E0F}" dt="2026-06-30T13:53:24.014" v="543" actId="700"/>
          <ac:spMkLst>
            <pc:docMk/>
            <pc:sldMk cId="2246890277" sldId="1881"/>
            <ac:spMk id="7" creationId="{20B43BC4-96F1-E920-310D-6A08F833B235}"/>
          </ac:spMkLst>
        </pc:spChg>
        <pc:spChg chg="mod">
          <ac:chgData name="Simon Jolly" userId="483c67c2-aa76-446b-83f2-8414b3e7bd97" providerId="ADAL" clId="{6067E2D7-76B2-5353-BE34-0C774A117E0F}" dt="2026-06-30T13:55:24.429" v="564" actId="1076"/>
          <ac:spMkLst>
            <pc:docMk/>
            <pc:sldMk cId="2246890277" sldId="1881"/>
            <ac:spMk id="9" creationId="{C9183BCB-9D43-20A3-91D3-EAF829F9F290}"/>
          </ac:spMkLst>
        </pc:spChg>
        <pc:spChg chg="add mod">
          <ac:chgData name="Simon Jolly" userId="483c67c2-aa76-446b-83f2-8414b3e7bd97" providerId="ADAL" clId="{6067E2D7-76B2-5353-BE34-0C774A117E0F}" dt="2026-06-30T13:55:35.746" v="569" actId="27636"/>
          <ac:spMkLst>
            <pc:docMk/>
            <pc:sldMk cId="2246890277" sldId="1881"/>
            <ac:spMk id="11" creationId="{7CAF803A-5A3F-BAF2-C86C-12D4999F39D8}"/>
          </ac:spMkLst>
        </pc:spChg>
        <pc:picChg chg="mod">
          <ac:chgData name="Simon Jolly" userId="483c67c2-aa76-446b-83f2-8414b3e7bd97" providerId="ADAL" clId="{6067E2D7-76B2-5353-BE34-0C774A117E0F}" dt="2026-06-30T13:55:14.957" v="563" actId="1035"/>
          <ac:picMkLst>
            <pc:docMk/>
            <pc:sldMk cId="2246890277" sldId="1881"/>
            <ac:picMk id="4" creationId="{8D24347A-B143-D3FE-7698-A248DDA164F8}"/>
          </ac:picMkLst>
        </pc:picChg>
        <pc:picChg chg="del mod ord">
          <ac:chgData name="Simon Jolly" userId="483c67c2-aa76-446b-83f2-8414b3e7bd97" providerId="ADAL" clId="{6067E2D7-76B2-5353-BE34-0C774A117E0F}" dt="2026-06-30T13:53:57.633" v="548" actId="478"/>
          <ac:picMkLst>
            <pc:docMk/>
            <pc:sldMk cId="2246890277" sldId="1881"/>
            <ac:picMk id="8" creationId="{C40BD179-80D6-159A-FD17-8E46AEE1FEF0}"/>
          </ac:picMkLst>
        </pc:picChg>
        <pc:picChg chg="add mod">
          <ac:chgData name="Simon Jolly" userId="483c67c2-aa76-446b-83f2-8414b3e7bd97" providerId="ADAL" clId="{6067E2D7-76B2-5353-BE34-0C774A117E0F}" dt="2026-06-30T13:54:47.630" v="560" actId="1076"/>
          <ac:picMkLst>
            <pc:docMk/>
            <pc:sldMk cId="2246890277" sldId="1881"/>
            <ac:picMk id="12" creationId="{44769F12-62C0-BA56-4458-B22C663BFACB}"/>
          </ac:picMkLst>
        </pc:picChg>
      </pc:sldChg>
      <pc:sldChg chg="addSp delSp modSp add mod modClrScheme delAnim modAnim modShow chgLayout">
        <pc:chgData name="Simon Jolly" userId="483c67c2-aa76-446b-83f2-8414b3e7bd97" providerId="ADAL" clId="{6067E2D7-76B2-5353-BE34-0C774A117E0F}" dt="2026-06-30T22:22:24.227" v="3131" actId="729"/>
        <pc:sldMkLst>
          <pc:docMk/>
          <pc:sldMk cId="2043107007" sldId="1942"/>
        </pc:sldMkLst>
        <pc:spChg chg="add del mod">
          <ac:chgData name="Simon Jolly" userId="483c67c2-aa76-446b-83f2-8414b3e7bd97" providerId="ADAL" clId="{6067E2D7-76B2-5353-BE34-0C774A117E0F}" dt="2026-06-30T14:00:29.048" v="615"/>
          <ac:spMkLst>
            <pc:docMk/>
            <pc:sldMk cId="2043107007" sldId="1942"/>
            <ac:spMk id="3" creationId="{9A2E1C9C-41D2-9AD1-5C96-0DC8BA5CDB6B}"/>
          </ac:spMkLst>
        </pc:spChg>
        <pc:spChg chg="mod ord">
          <ac:chgData name="Simon Jolly" userId="483c67c2-aa76-446b-83f2-8414b3e7bd97" providerId="ADAL" clId="{6067E2D7-76B2-5353-BE34-0C774A117E0F}" dt="2026-06-30T14:00:19.334" v="613" actId="700"/>
          <ac:spMkLst>
            <pc:docMk/>
            <pc:sldMk cId="2043107007" sldId="1942"/>
            <ac:spMk id="4" creationId="{A5FA9691-B68F-26DE-1545-579EE3E352B7}"/>
          </ac:spMkLst>
        </pc:spChg>
        <pc:spChg chg="mod ord">
          <ac:chgData name="Simon Jolly" userId="483c67c2-aa76-446b-83f2-8414b3e7bd97" providerId="ADAL" clId="{6067E2D7-76B2-5353-BE34-0C774A117E0F}" dt="2026-06-30T14:00:19.334" v="613" actId="700"/>
          <ac:spMkLst>
            <pc:docMk/>
            <pc:sldMk cId="2043107007" sldId="1942"/>
            <ac:spMk id="5" creationId="{5506F634-110F-F945-817F-FB4F9B78EF59}"/>
          </ac:spMkLst>
        </pc:spChg>
        <pc:spChg chg="mod ord">
          <ac:chgData name="Simon Jolly" userId="483c67c2-aa76-446b-83f2-8414b3e7bd97" providerId="ADAL" clId="{6067E2D7-76B2-5353-BE34-0C774A117E0F}" dt="2026-06-30T14:01:12.601" v="624" actId="552"/>
          <ac:spMkLst>
            <pc:docMk/>
            <pc:sldMk cId="2043107007" sldId="1942"/>
            <ac:spMk id="6" creationId="{20CC9142-6C9B-9F59-D742-D28B5951D160}"/>
          </ac:spMkLst>
        </pc:spChg>
        <pc:spChg chg="mod ord">
          <ac:chgData name="Simon Jolly" userId="483c67c2-aa76-446b-83f2-8414b3e7bd97" providerId="ADAL" clId="{6067E2D7-76B2-5353-BE34-0C774A117E0F}" dt="2026-06-30T14:01:57.278" v="625" actId="207"/>
          <ac:spMkLst>
            <pc:docMk/>
            <pc:sldMk cId="2043107007" sldId="1942"/>
            <ac:spMk id="7" creationId="{D82E57EE-19A1-3604-1914-9CE4C6DFB283}"/>
          </ac:spMkLst>
        </pc:spChg>
        <pc:spChg chg="add del mod">
          <ac:chgData name="Simon Jolly" userId="483c67c2-aa76-446b-83f2-8414b3e7bd97" providerId="ADAL" clId="{6067E2D7-76B2-5353-BE34-0C774A117E0F}" dt="2026-06-30T14:00:33.038" v="617"/>
          <ac:spMkLst>
            <pc:docMk/>
            <pc:sldMk cId="2043107007" sldId="1942"/>
            <ac:spMk id="12" creationId="{5DA6582C-C1B0-73F2-276A-FA51383884B5}"/>
          </ac:spMkLst>
        </pc:spChg>
        <pc:picChg chg="add mod">
          <ac:chgData name="Simon Jolly" userId="483c67c2-aa76-446b-83f2-8414b3e7bd97" providerId="ADAL" clId="{6067E2D7-76B2-5353-BE34-0C774A117E0F}" dt="2026-06-30T14:00:51.453" v="620" actId="1076"/>
          <ac:picMkLst>
            <pc:docMk/>
            <pc:sldMk cId="2043107007" sldId="1942"/>
            <ac:picMk id="8" creationId="{ACFCE95B-4306-CDAC-08F3-9738A3D99DFB}"/>
          </ac:picMkLst>
        </pc:picChg>
        <pc:picChg chg="del mod ord">
          <ac:chgData name="Simon Jolly" userId="483c67c2-aa76-446b-83f2-8414b3e7bd97" providerId="ADAL" clId="{6067E2D7-76B2-5353-BE34-0C774A117E0F}" dt="2026-06-30T14:00:26.587" v="614" actId="21"/>
          <ac:picMkLst>
            <pc:docMk/>
            <pc:sldMk cId="2043107007" sldId="1942"/>
            <ac:picMk id="10" creationId="{877CCE34-A50F-8A5B-2C7C-81FE477F64BA}"/>
          </ac:picMkLst>
        </pc:picChg>
        <pc:picChg chg="del mod ord">
          <ac:chgData name="Simon Jolly" userId="483c67c2-aa76-446b-83f2-8414b3e7bd97" providerId="ADAL" clId="{6067E2D7-76B2-5353-BE34-0C774A117E0F}" dt="2026-06-30T14:00:30.989" v="616" actId="21"/>
          <ac:picMkLst>
            <pc:docMk/>
            <pc:sldMk cId="2043107007" sldId="1942"/>
            <ac:picMk id="11" creationId="{4C50A62F-D679-035C-E10D-10EDBEF48B3E}"/>
          </ac:picMkLst>
        </pc:picChg>
        <pc:picChg chg="add mod">
          <ac:chgData name="Simon Jolly" userId="483c67c2-aa76-446b-83f2-8414b3e7bd97" providerId="ADAL" clId="{6067E2D7-76B2-5353-BE34-0C774A117E0F}" dt="2026-06-30T14:00:48.171" v="619" actId="1076"/>
          <ac:picMkLst>
            <pc:docMk/>
            <pc:sldMk cId="2043107007" sldId="1942"/>
            <ac:picMk id="13" creationId="{B275B3A9-8DBA-6F83-0D8A-6123195E9D00}"/>
          </ac:picMkLst>
        </pc:picChg>
      </pc:sldChg>
      <pc:sldChg chg="modSp add mod setBg modClrScheme chgLayout">
        <pc:chgData name="Simon Jolly" userId="483c67c2-aa76-446b-83f2-8414b3e7bd97" providerId="ADAL" clId="{6067E2D7-76B2-5353-BE34-0C774A117E0F}" dt="2026-07-01T07:16:29.609" v="4218"/>
        <pc:sldMkLst>
          <pc:docMk/>
          <pc:sldMk cId="3736459679" sldId="1947"/>
        </pc:sldMkLst>
        <pc:spChg chg="mod ord">
          <ac:chgData name="Simon Jolly" userId="483c67c2-aa76-446b-83f2-8414b3e7bd97" providerId="ADAL" clId="{6067E2D7-76B2-5353-BE34-0C774A117E0F}" dt="2026-06-30T13:59:26.857" v="605" actId="1036"/>
          <ac:spMkLst>
            <pc:docMk/>
            <pc:sldMk cId="3736459679" sldId="1947"/>
            <ac:spMk id="2" creationId="{648B8AA8-5A45-8F4B-8EE0-36EEFBB348C2}"/>
          </ac:spMkLst>
        </pc:spChg>
        <pc:spChg chg="mod ord">
          <ac:chgData name="Simon Jolly" userId="483c67c2-aa76-446b-83f2-8414b3e7bd97" providerId="ADAL" clId="{6067E2D7-76B2-5353-BE34-0C774A117E0F}" dt="2026-06-30T13:59:26.857" v="605" actId="1036"/>
          <ac:spMkLst>
            <pc:docMk/>
            <pc:sldMk cId="3736459679" sldId="1947"/>
            <ac:spMk id="3" creationId="{EF78870F-1F7D-154A-C463-098B2F1085A8}"/>
          </ac:spMkLst>
        </pc:spChg>
        <pc:spChg chg="mod ord">
          <ac:chgData name="Simon Jolly" userId="483c67c2-aa76-446b-83f2-8414b3e7bd97" providerId="ADAL" clId="{6067E2D7-76B2-5353-BE34-0C774A117E0F}" dt="2026-06-30T13:57:48.007" v="577" actId="700"/>
          <ac:spMkLst>
            <pc:docMk/>
            <pc:sldMk cId="3736459679" sldId="1947"/>
            <ac:spMk id="4" creationId="{00000000-0000-0000-0000-000000000000}"/>
          </ac:spMkLst>
        </pc:spChg>
        <pc:spChg chg="mod ord">
          <ac:chgData name="Simon Jolly" userId="483c67c2-aa76-446b-83f2-8414b3e7bd97" providerId="ADAL" clId="{6067E2D7-76B2-5353-BE34-0C774A117E0F}" dt="2026-06-30T14:21:14.208" v="745" actId="255"/>
          <ac:spMkLst>
            <pc:docMk/>
            <pc:sldMk cId="3736459679" sldId="1947"/>
            <ac:spMk id="31745" creationId="{00000000-0000-0000-0000-000000000000}"/>
          </ac:spMkLst>
        </pc:spChg>
        <pc:spChg chg="mod">
          <ac:chgData name="Simon Jolly" userId="483c67c2-aa76-446b-83f2-8414b3e7bd97" providerId="ADAL" clId="{6067E2D7-76B2-5353-BE34-0C774A117E0F}" dt="2026-06-30T14:21:19.195" v="746" actId="1036"/>
          <ac:spMkLst>
            <pc:docMk/>
            <pc:sldMk cId="3736459679" sldId="1947"/>
            <ac:spMk id="31748" creationId="{00000000-0000-0000-0000-000000000000}"/>
          </ac:spMkLst>
        </pc:spChg>
        <pc:spChg chg="mod">
          <ac:chgData name="Simon Jolly" userId="483c67c2-aa76-446b-83f2-8414b3e7bd97" providerId="ADAL" clId="{6067E2D7-76B2-5353-BE34-0C774A117E0F}" dt="2026-06-30T14:21:19.195" v="746" actId="1036"/>
          <ac:spMkLst>
            <pc:docMk/>
            <pc:sldMk cId="3736459679" sldId="1947"/>
            <ac:spMk id="31749" creationId="{00000000-0000-0000-0000-000000000000}"/>
          </ac:spMkLst>
        </pc:spChg>
        <pc:spChg chg="mod">
          <ac:chgData name="Simon Jolly" userId="483c67c2-aa76-446b-83f2-8414b3e7bd97" providerId="ADAL" clId="{6067E2D7-76B2-5353-BE34-0C774A117E0F}" dt="2026-06-30T13:59:49.895" v="612" actId="2711"/>
          <ac:spMkLst>
            <pc:docMk/>
            <pc:sldMk cId="3736459679" sldId="1947"/>
            <ac:spMk id="31750" creationId="{00000000-0000-0000-0000-000000000000}"/>
          </ac:spMkLst>
        </pc:spChg>
        <pc:picChg chg="mod ord">
          <ac:chgData name="Simon Jolly" userId="483c67c2-aa76-446b-83f2-8414b3e7bd97" providerId="ADAL" clId="{6067E2D7-76B2-5353-BE34-0C774A117E0F}" dt="2026-06-30T14:21:19.195" v="746" actId="1036"/>
          <ac:picMkLst>
            <pc:docMk/>
            <pc:sldMk cId="3736459679" sldId="1947"/>
            <ac:picMk id="6" creationId="{00000000-0000-0000-0000-000000000000}"/>
          </ac:picMkLst>
        </pc:picChg>
      </pc:sldChg>
      <pc:sldChg chg="add del">
        <pc:chgData name="Simon Jolly" userId="483c67c2-aa76-446b-83f2-8414b3e7bd97" providerId="ADAL" clId="{6067E2D7-76B2-5353-BE34-0C774A117E0F}" dt="2026-06-30T13:55:45.966" v="570" actId="2696"/>
        <pc:sldMkLst>
          <pc:docMk/>
          <pc:sldMk cId="990274245" sldId="1948"/>
        </pc:sldMkLst>
      </pc:sldChg>
      <pc:sldChg chg="addSp modSp new mod modAnim">
        <pc:chgData name="Simon Jolly" userId="483c67c2-aa76-446b-83f2-8414b3e7bd97" providerId="ADAL" clId="{6067E2D7-76B2-5353-BE34-0C774A117E0F}" dt="2026-06-30T23:36:00.405" v="4186" actId="14100"/>
        <pc:sldMkLst>
          <pc:docMk/>
          <pc:sldMk cId="1363916926" sldId="1948"/>
        </pc:sldMkLst>
        <pc:spChg chg="mod">
          <ac:chgData name="Simon Jolly" userId="483c67c2-aa76-446b-83f2-8414b3e7bd97" providerId="ADAL" clId="{6067E2D7-76B2-5353-BE34-0C774A117E0F}" dt="2026-06-30T14:06:08.767" v="652" actId="113"/>
          <ac:spMkLst>
            <pc:docMk/>
            <pc:sldMk cId="1363916926" sldId="1948"/>
            <ac:spMk id="2" creationId="{9B9D2944-F17E-A73A-8B4B-1A4FEDA54602}"/>
          </ac:spMkLst>
        </pc:spChg>
        <pc:spChg chg="mod">
          <ac:chgData name="Simon Jolly" userId="483c67c2-aa76-446b-83f2-8414b3e7bd97" providerId="ADAL" clId="{6067E2D7-76B2-5353-BE34-0C774A117E0F}" dt="2026-06-30T14:05:53.589" v="633" actId="1076"/>
          <ac:spMkLst>
            <pc:docMk/>
            <pc:sldMk cId="1363916926" sldId="1948"/>
            <ac:spMk id="3" creationId="{7C92F9A0-CF50-C1E3-EF0A-781C111EF0AD}"/>
          </ac:spMkLst>
        </pc:spChg>
        <pc:spChg chg="mod">
          <ac:chgData name="Simon Jolly" userId="483c67c2-aa76-446b-83f2-8414b3e7bd97" providerId="ADAL" clId="{6067E2D7-76B2-5353-BE34-0C774A117E0F}" dt="2026-06-30T14:08:41.479" v="672" actId="2711"/>
          <ac:spMkLst>
            <pc:docMk/>
            <pc:sldMk cId="1363916926" sldId="1948"/>
            <ac:spMk id="8" creationId="{C0C90759-963E-74F7-C619-A3C0DA5870E9}"/>
          </ac:spMkLst>
        </pc:spChg>
        <pc:spChg chg="mod">
          <ac:chgData name="Simon Jolly" userId="483c67c2-aa76-446b-83f2-8414b3e7bd97" providerId="ADAL" clId="{6067E2D7-76B2-5353-BE34-0C774A117E0F}" dt="2026-06-30T14:08:51.530" v="673" actId="14100"/>
          <ac:spMkLst>
            <pc:docMk/>
            <pc:sldMk cId="1363916926" sldId="1948"/>
            <ac:spMk id="9" creationId="{32669075-37DF-BC7B-EFB9-711246BB7073}"/>
          </ac:spMkLst>
        </pc:spChg>
        <pc:spChg chg="mod">
          <ac:chgData name="Simon Jolly" userId="483c67c2-aa76-446b-83f2-8414b3e7bd97" providerId="ADAL" clId="{6067E2D7-76B2-5353-BE34-0C774A117E0F}" dt="2026-06-30T14:08:59.234" v="674" actId="14100"/>
          <ac:spMkLst>
            <pc:docMk/>
            <pc:sldMk cId="1363916926" sldId="1948"/>
            <ac:spMk id="12" creationId="{8D3ECEFC-9158-5B10-9BA7-368A6A75F6E0}"/>
          </ac:spMkLst>
        </pc:spChg>
        <pc:spChg chg="mod">
          <ac:chgData name="Simon Jolly" userId="483c67c2-aa76-446b-83f2-8414b3e7bd97" providerId="ADAL" clId="{6067E2D7-76B2-5353-BE34-0C774A117E0F}" dt="2026-06-30T14:08:41.479" v="672" actId="2711"/>
          <ac:spMkLst>
            <pc:docMk/>
            <pc:sldMk cId="1363916926" sldId="1948"/>
            <ac:spMk id="13" creationId="{663E5D99-A4EA-5827-B02C-34C98DB6DAFB}"/>
          </ac:spMkLst>
        </pc:spChg>
        <pc:spChg chg="mod">
          <ac:chgData name="Simon Jolly" userId="483c67c2-aa76-446b-83f2-8414b3e7bd97" providerId="ADAL" clId="{6067E2D7-76B2-5353-BE34-0C774A117E0F}" dt="2026-06-30T14:08:41.479" v="672" actId="2711"/>
          <ac:spMkLst>
            <pc:docMk/>
            <pc:sldMk cId="1363916926" sldId="1948"/>
            <ac:spMk id="16" creationId="{E3376991-48F9-0782-5A62-A50B08F4D996}"/>
          </ac:spMkLst>
        </pc:spChg>
        <pc:spChg chg="mod">
          <ac:chgData name="Simon Jolly" userId="483c67c2-aa76-446b-83f2-8414b3e7bd97" providerId="ADAL" clId="{6067E2D7-76B2-5353-BE34-0C774A117E0F}" dt="2026-06-30T14:08:41.479" v="672" actId="2711"/>
          <ac:spMkLst>
            <pc:docMk/>
            <pc:sldMk cId="1363916926" sldId="1948"/>
            <ac:spMk id="17" creationId="{6E7D6F28-F89D-4CBC-B2EF-652847E753C3}"/>
          </ac:spMkLst>
        </pc:spChg>
        <pc:spChg chg="mod">
          <ac:chgData name="Simon Jolly" userId="483c67c2-aa76-446b-83f2-8414b3e7bd97" providerId="ADAL" clId="{6067E2D7-76B2-5353-BE34-0C774A117E0F}" dt="2026-06-30T14:08:41.479" v="672" actId="2711"/>
          <ac:spMkLst>
            <pc:docMk/>
            <pc:sldMk cId="1363916926" sldId="1948"/>
            <ac:spMk id="18" creationId="{6B7CEA99-73DB-D1B1-B88A-478B78754487}"/>
          </ac:spMkLst>
        </pc:spChg>
        <pc:spChg chg="mod">
          <ac:chgData name="Simon Jolly" userId="483c67c2-aa76-446b-83f2-8414b3e7bd97" providerId="ADAL" clId="{6067E2D7-76B2-5353-BE34-0C774A117E0F}" dt="2026-06-30T23:36:00.405" v="4186" actId="14100"/>
          <ac:spMkLst>
            <pc:docMk/>
            <pc:sldMk cId="1363916926" sldId="1948"/>
            <ac:spMk id="19" creationId="{390BDA1D-A347-C3B4-F63A-820FD47D030E}"/>
          </ac:spMkLst>
        </pc:spChg>
        <pc:spChg chg="mod">
          <ac:chgData name="Simon Jolly" userId="483c67c2-aa76-446b-83f2-8414b3e7bd97" providerId="ADAL" clId="{6067E2D7-76B2-5353-BE34-0C774A117E0F}" dt="2026-06-30T14:08:41.479" v="672" actId="2711"/>
          <ac:spMkLst>
            <pc:docMk/>
            <pc:sldMk cId="1363916926" sldId="1948"/>
            <ac:spMk id="23" creationId="{746455DC-F6B4-E6D8-75C9-AB4478EEAAB3}"/>
          </ac:spMkLst>
        </pc:spChg>
        <pc:spChg chg="add mod">
          <ac:chgData name="Simon Jolly" userId="483c67c2-aa76-446b-83f2-8414b3e7bd97" providerId="ADAL" clId="{6067E2D7-76B2-5353-BE34-0C774A117E0F}" dt="2026-06-30T14:08:31.271" v="671" actId="121"/>
          <ac:spMkLst>
            <pc:docMk/>
            <pc:sldMk cId="1363916926" sldId="1948"/>
            <ac:spMk id="25" creationId="{4E170A0D-FB6B-BE37-D57F-2069201951CD}"/>
          </ac:spMkLst>
        </pc:spChg>
        <pc:grpChg chg="mod">
          <ac:chgData name="Simon Jolly" userId="483c67c2-aa76-446b-83f2-8414b3e7bd97" providerId="ADAL" clId="{6067E2D7-76B2-5353-BE34-0C774A117E0F}" dt="2026-06-30T14:07:30.764" v="662" actId="207"/>
          <ac:grpSpMkLst>
            <pc:docMk/>
            <pc:sldMk cId="1363916926" sldId="1948"/>
            <ac:grpSpMk id="7" creationId="{D54D1164-9FF9-B456-5FD6-29B576885BAA}"/>
          </ac:grpSpMkLst>
        </pc:grpChg>
        <pc:grpChg chg="mod">
          <ac:chgData name="Simon Jolly" userId="483c67c2-aa76-446b-83f2-8414b3e7bd97" providerId="ADAL" clId="{6067E2D7-76B2-5353-BE34-0C774A117E0F}" dt="2026-06-30T14:07:01.714" v="654" actId="1076"/>
          <ac:grpSpMkLst>
            <pc:docMk/>
            <pc:sldMk cId="1363916926" sldId="1948"/>
            <ac:grpSpMk id="11" creationId="{E35D2311-6C38-C03B-4FED-D3438C979FE9}"/>
          </ac:grpSpMkLst>
        </pc:grpChg>
        <pc:grpChg chg="mod">
          <ac:chgData name="Simon Jolly" userId="483c67c2-aa76-446b-83f2-8414b3e7bd97" providerId="ADAL" clId="{6067E2D7-76B2-5353-BE34-0C774A117E0F}" dt="2026-06-30T14:07:01.714" v="654" actId="1076"/>
          <ac:grpSpMkLst>
            <pc:docMk/>
            <pc:sldMk cId="1363916926" sldId="1948"/>
            <ac:grpSpMk id="15" creationId="{192BAEAE-E46B-25CC-F25A-A579D29E1247}"/>
          </ac:grpSpMkLst>
        </pc:grpChg>
        <pc:picChg chg="mod">
          <ac:chgData name="Simon Jolly" userId="483c67c2-aa76-446b-83f2-8414b3e7bd97" providerId="ADAL" clId="{6067E2D7-76B2-5353-BE34-0C774A117E0F}" dt="2026-06-30T14:07:01.714" v="654" actId="1076"/>
          <ac:picMkLst>
            <pc:docMk/>
            <pc:sldMk cId="1363916926" sldId="1948"/>
            <ac:picMk id="6" creationId="{1B8D22D0-FDF0-6ACE-1489-60C1E4488A16}"/>
          </ac:picMkLst>
        </pc:picChg>
        <pc:cxnChg chg="mod">
          <ac:chgData name="Simon Jolly" userId="483c67c2-aa76-446b-83f2-8414b3e7bd97" providerId="ADAL" clId="{6067E2D7-76B2-5353-BE34-0C774A117E0F}" dt="2026-06-30T14:08:51.530" v="673" actId="14100"/>
          <ac:cxnSpMkLst>
            <pc:docMk/>
            <pc:sldMk cId="1363916926" sldId="1948"/>
            <ac:cxnSpMk id="10" creationId="{08FBAC90-2D0E-A9D8-A88C-8A60EA26FC58}"/>
          </ac:cxnSpMkLst>
        </pc:cxnChg>
        <pc:cxnChg chg="mod">
          <ac:chgData name="Simon Jolly" userId="483c67c2-aa76-446b-83f2-8414b3e7bd97" providerId="ADAL" clId="{6067E2D7-76B2-5353-BE34-0C774A117E0F}" dt="2026-06-30T14:08:59.234" v="674" actId="14100"/>
          <ac:cxnSpMkLst>
            <pc:docMk/>
            <pc:sldMk cId="1363916926" sldId="1948"/>
            <ac:cxnSpMk id="14" creationId="{53E1DE0B-0A9B-C870-9508-DE718A9722CC}"/>
          </ac:cxnSpMkLst>
        </pc:cxnChg>
        <pc:cxnChg chg="mod">
          <ac:chgData name="Simon Jolly" userId="483c67c2-aa76-446b-83f2-8414b3e7bd97" providerId="ADAL" clId="{6067E2D7-76B2-5353-BE34-0C774A117E0F}" dt="2026-06-30T23:36:00.405" v="4186" actId="14100"/>
          <ac:cxnSpMkLst>
            <pc:docMk/>
            <pc:sldMk cId="1363916926" sldId="1948"/>
            <ac:cxnSpMk id="20" creationId="{E3019DEB-B8EF-B423-ED4F-97803DF94EAD}"/>
          </ac:cxnSpMkLst>
        </pc:cxnChg>
        <pc:cxnChg chg="mod">
          <ac:chgData name="Simon Jolly" userId="483c67c2-aa76-446b-83f2-8414b3e7bd97" providerId="ADAL" clId="{6067E2D7-76B2-5353-BE34-0C774A117E0F}" dt="2026-06-30T23:36:00.405" v="4186" actId="14100"/>
          <ac:cxnSpMkLst>
            <pc:docMk/>
            <pc:sldMk cId="1363916926" sldId="1948"/>
            <ac:cxnSpMk id="21" creationId="{3CDF57E7-F54F-7D3C-8992-CCD429A6F271}"/>
          </ac:cxnSpMkLst>
        </pc:cxnChg>
        <pc:cxnChg chg="mod">
          <ac:chgData name="Simon Jolly" userId="483c67c2-aa76-446b-83f2-8414b3e7bd97" providerId="ADAL" clId="{6067E2D7-76B2-5353-BE34-0C774A117E0F}" dt="2026-06-30T23:36:00.405" v="4186" actId="14100"/>
          <ac:cxnSpMkLst>
            <pc:docMk/>
            <pc:sldMk cId="1363916926" sldId="1948"/>
            <ac:cxnSpMk id="22" creationId="{46C6D707-FB42-55A3-5B46-4BAF9C44A816}"/>
          </ac:cxnSpMkLst>
        </pc:cxnChg>
        <pc:cxnChg chg="mod">
          <ac:chgData name="Simon Jolly" userId="483c67c2-aa76-446b-83f2-8414b3e7bd97" providerId="ADAL" clId="{6067E2D7-76B2-5353-BE34-0C774A117E0F}" dt="2026-06-30T23:36:00.405" v="4186" actId="14100"/>
          <ac:cxnSpMkLst>
            <pc:docMk/>
            <pc:sldMk cId="1363916926" sldId="1948"/>
            <ac:cxnSpMk id="24" creationId="{B6FF704B-CEDB-D341-8525-B8217D07D2CD}"/>
          </ac:cxnSpMkLst>
        </pc:cxnChg>
      </pc:sldChg>
      <pc:sldChg chg="addSp delSp modSp add mod delAnim modAnim">
        <pc:chgData name="Simon Jolly" userId="483c67c2-aa76-446b-83f2-8414b3e7bd97" providerId="ADAL" clId="{6067E2D7-76B2-5353-BE34-0C774A117E0F}" dt="2026-06-30T23:35:50.023" v="4185" actId="14100"/>
        <pc:sldMkLst>
          <pc:docMk/>
          <pc:sldMk cId="2011475088" sldId="1949"/>
        </pc:sldMkLst>
        <pc:spChg chg="mod">
          <ac:chgData name="Simon Jolly" userId="483c67c2-aa76-446b-83f2-8414b3e7bd97" providerId="ADAL" clId="{6067E2D7-76B2-5353-BE34-0C774A117E0F}" dt="2026-06-30T14:11:40.002" v="701" actId="20577"/>
          <ac:spMkLst>
            <pc:docMk/>
            <pc:sldMk cId="2011475088" sldId="1949"/>
            <ac:spMk id="2" creationId="{80B7BC5E-E802-347D-A3C5-B1AE480FEBAD}"/>
          </ac:spMkLst>
        </pc:spChg>
        <pc:spChg chg="mod">
          <ac:chgData name="Simon Jolly" userId="483c67c2-aa76-446b-83f2-8414b3e7bd97" providerId="ADAL" clId="{6067E2D7-76B2-5353-BE34-0C774A117E0F}" dt="2026-06-30T15:05:07.770" v="839" actId="14100"/>
          <ac:spMkLst>
            <pc:docMk/>
            <pc:sldMk cId="2011475088" sldId="1949"/>
            <ac:spMk id="3" creationId="{1528F3ED-12FF-C174-C601-C4805EA32A38}"/>
          </ac:spMkLst>
        </pc:spChg>
        <pc:spChg chg="del">
          <ac:chgData name="Simon Jolly" userId="483c67c2-aa76-446b-83f2-8414b3e7bd97" providerId="ADAL" clId="{6067E2D7-76B2-5353-BE34-0C774A117E0F}" dt="2026-06-30T14:10:09.732" v="677" actId="478"/>
          <ac:spMkLst>
            <pc:docMk/>
            <pc:sldMk cId="2011475088" sldId="1949"/>
            <ac:spMk id="25" creationId="{B670F7F0-2F60-9A13-DF61-BB9509552CC2}"/>
          </ac:spMkLst>
        </pc:spChg>
        <pc:spChg chg="mod">
          <ac:chgData name="Simon Jolly" userId="483c67c2-aa76-446b-83f2-8414b3e7bd97" providerId="ADAL" clId="{6067E2D7-76B2-5353-BE34-0C774A117E0F}" dt="2026-06-30T14:11:18.918" v="686" actId="208"/>
          <ac:spMkLst>
            <pc:docMk/>
            <pc:sldMk cId="2011475088" sldId="1949"/>
            <ac:spMk id="28" creationId="{705BD966-3DA8-B4F4-2A57-B002B2ADBDF0}"/>
          </ac:spMkLst>
        </pc:spChg>
        <pc:spChg chg="mod">
          <ac:chgData name="Simon Jolly" userId="483c67c2-aa76-446b-83f2-8414b3e7bd97" providerId="ADAL" clId="{6067E2D7-76B2-5353-BE34-0C774A117E0F}" dt="2026-06-30T14:11:27.031" v="688" actId="207"/>
          <ac:spMkLst>
            <pc:docMk/>
            <pc:sldMk cId="2011475088" sldId="1949"/>
            <ac:spMk id="29" creationId="{6345823D-8201-E037-50F2-5211980EFAB1}"/>
          </ac:spMkLst>
        </pc:spChg>
        <pc:spChg chg="mod">
          <ac:chgData name="Simon Jolly" userId="483c67c2-aa76-446b-83f2-8414b3e7bd97" providerId="ADAL" clId="{6067E2D7-76B2-5353-BE34-0C774A117E0F}" dt="2026-06-30T14:11:18.918" v="686" actId="208"/>
          <ac:spMkLst>
            <pc:docMk/>
            <pc:sldMk cId="2011475088" sldId="1949"/>
            <ac:spMk id="32" creationId="{9ADC5D4B-715D-1514-DBB7-0E298C4B215E}"/>
          </ac:spMkLst>
        </pc:spChg>
        <pc:spChg chg="mod">
          <ac:chgData name="Simon Jolly" userId="483c67c2-aa76-446b-83f2-8414b3e7bd97" providerId="ADAL" clId="{6067E2D7-76B2-5353-BE34-0C774A117E0F}" dt="2026-06-30T14:11:18.918" v="686" actId="208"/>
          <ac:spMkLst>
            <pc:docMk/>
            <pc:sldMk cId="2011475088" sldId="1949"/>
            <ac:spMk id="33" creationId="{52E654B5-8406-B48E-C47B-E774EA940BEA}"/>
          </ac:spMkLst>
        </pc:spChg>
        <pc:spChg chg="mod">
          <ac:chgData name="Simon Jolly" userId="483c67c2-aa76-446b-83f2-8414b3e7bd97" providerId="ADAL" clId="{6067E2D7-76B2-5353-BE34-0C774A117E0F}" dt="2026-06-30T14:11:18.918" v="686" actId="208"/>
          <ac:spMkLst>
            <pc:docMk/>
            <pc:sldMk cId="2011475088" sldId="1949"/>
            <ac:spMk id="36" creationId="{AE1CC443-9D4B-9263-9A5B-B2831EA8F808}"/>
          </ac:spMkLst>
        </pc:spChg>
        <pc:spChg chg="mod">
          <ac:chgData name="Simon Jolly" userId="483c67c2-aa76-446b-83f2-8414b3e7bd97" providerId="ADAL" clId="{6067E2D7-76B2-5353-BE34-0C774A117E0F}" dt="2026-06-30T14:11:18.918" v="686" actId="208"/>
          <ac:spMkLst>
            <pc:docMk/>
            <pc:sldMk cId="2011475088" sldId="1949"/>
            <ac:spMk id="37" creationId="{03FBBE1E-78E4-98DA-0196-CE7AE83A07FC}"/>
          </ac:spMkLst>
        </pc:spChg>
        <pc:spChg chg="mod">
          <ac:chgData name="Simon Jolly" userId="483c67c2-aa76-446b-83f2-8414b3e7bd97" providerId="ADAL" clId="{6067E2D7-76B2-5353-BE34-0C774A117E0F}" dt="2026-06-30T14:11:18.918" v="686" actId="208"/>
          <ac:spMkLst>
            <pc:docMk/>
            <pc:sldMk cId="2011475088" sldId="1949"/>
            <ac:spMk id="38" creationId="{C3C1B17D-13CF-9154-767B-BDC496C23783}"/>
          </ac:spMkLst>
        </pc:spChg>
        <pc:spChg chg="mod">
          <ac:chgData name="Simon Jolly" userId="483c67c2-aa76-446b-83f2-8414b3e7bd97" providerId="ADAL" clId="{6067E2D7-76B2-5353-BE34-0C774A117E0F}" dt="2026-06-30T23:35:50.023" v="4185" actId="14100"/>
          <ac:spMkLst>
            <pc:docMk/>
            <pc:sldMk cId="2011475088" sldId="1949"/>
            <ac:spMk id="39" creationId="{7B8CC952-723D-43D8-1E4F-58255CD391C3}"/>
          </ac:spMkLst>
        </pc:spChg>
        <pc:spChg chg="mod">
          <ac:chgData name="Simon Jolly" userId="483c67c2-aa76-446b-83f2-8414b3e7bd97" providerId="ADAL" clId="{6067E2D7-76B2-5353-BE34-0C774A117E0F}" dt="2026-06-30T14:11:18.918" v="686" actId="208"/>
          <ac:spMkLst>
            <pc:docMk/>
            <pc:sldMk cId="2011475088" sldId="1949"/>
            <ac:spMk id="44" creationId="{0686BE78-D4B4-9304-3F6C-B58D52EC0C48}"/>
          </ac:spMkLst>
        </pc:spChg>
        <pc:spChg chg="mod">
          <ac:chgData name="Simon Jolly" userId="483c67c2-aa76-446b-83f2-8414b3e7bd97" providerId="ADAL" clId="{6067E2D7-76B2-5353-BE34-0C774A117E0F}" dt="2026-06-30T14:11:18.918" v="686" actId="208"/>
          <ac:spMkLst>
            <pc:docMk/>
            <pc:sldMk cId="2011475088" sldId="1949"/>
            <ac:spMk id="45" creationId="{4F384A1C-B87B-A283-B1B2-EA5F72DA46BC}"/>
          </ac:spMkLst>
        </pc:spChg>
        <pc:spChg chg="add mod">
          <ac:chgData name="Simon Jolly" userId="483c67c2-aa76-446b-83f2-8414b3e7bd97" providerId="ADAL" clId="{6067E2D7-76B2-5353-BE34-0C774A117E0F}" dt="2026-06-30T14:10:46.106" v="682" actId="14100"/>
          <ac:spMkLst>
            <pc:docMk/>
            <pc:sldMk cId="2011475088" sldId="1949"/>
            <ac:spMk id="47" creationId="{132D6EC9-8CAB-3CAE-A6FC-47366701A3B1}"/>
          </ac:spMkLst>
        </pc:spChg>
        <pc:grpChg chg="del">
          <ac:chgData name="Simon Jolly" userId="483c67c2-aa76-446b-83f2-8414b3e7bd97" providerId="ADAL" clId="{6067E2D7-76B2-5353-BE34-0C774A117E0F}" dt="2026-06-30T14:10:09.732" v="677" actId="478"/>
          <ac:grpSpMkLst>
            <pc:docMk/>
            <pc:sldMk cId="2011475088" sldId="1949"/>
            <ac:grpSpMk id="7" creationId="{A42569A5-13D8-660A-942C-FDF61B3CAE34}"/>
          </ac:grpSpMkLst>
        </pc:grpChg>
        <pc:grpChg chg="del">
          <ac:chgData name="Simon Jolly" userId="483c67c2-aa76-446b-83f2-8414b3e7bd97" providerId="ADAL" clId="{6067E2D7-76B2-5353-BE34-0C774A117E0F}" dt="2026-06-30T14:10:09.732" v="677" actId="478"/>
          <ac:grpSpMkLst>
            <pc:docMk/>
            <pc:sldMk cId="2011475088" sldId="1949"/>
            <ac:grpSpMk id="11" creationId="{D2E07D29-9DF1-D88B-3BEA-8E812A9084B9}"/>
          </ac:grpSpMkLst>
        </pc:grpChg>
        <pc:grpChg chg="del">
          <ac:chgData name="Simon Jolly" userId="483c67c2-aa76-446b-83f2-8414b3e7bd97" providerId="ADAL" clId="{6067E2D7-76B2-5353-BE34-0C774A117E0F}" dt="2026-06-30T14:10:09.732" v="677" actId="478"/>
          <ac:grpSpMkLst>
            <pc:docMk/>
            <pc:sldMk cId="2011475088" sldId="1949"/>
            <ac:grpSpMk id="15" creationId="{8C0D844D-8E9F-6F74-EF2E-5310BDEF56AC}"/>
          </ac:grpSpMkLst>
        </pc:grpChg>
        <pc:grpChg chg="mod">
          <ac:chgData name="Simon Jolly" userId="483c67c2-aa76-446b-83f2-8414b3e7bd97" providerId="ADAL" clId="{6067E2D7-76B2-5353-BE34-0C774A117E0F}" dt="2026-06-30T14:10:17.789" v="679" actId="1076"/>
          <ac:grpSpMkLst>
            <pc:docMk/>
            <pc:sldMk cId="2011475088" sldId="1949"/>
            <ac:grpSpMk id="27" creationId="{4A7CC277-1797-E638-8C79-029FA9D14E2E}"/>
          </ac:grpSpMkLst>
        </pc:grpChg>
        <pc:grpChg chg="mod">
          <ac:chgData name="Simon Jolly" userId="483c67c2-aa76-446b-83f2-8414b3e7bd97" providerId="ADAL" clId="{6067E2D7-76B2-5353-BE34-0C774A117E0F}" dt="2026-06-30T14:10:17.789" v="679" actId="1076"/>
          <ac:grpSpMkLst>
            <pc:docMk/>
            <pc:sldMk cId="2011475088" sldId="1949"/>
            <ac:grpSpMk id="31" creationId="{5C95B024-3E0D-711F-B0CE-9346DF44444D}"/>
          </ac:grpSpMkLst>
        </pc:grpChg>
        <pc:grpChg chg="mod">
          <ac:chgData name="Simon Jolly" userId="483c67c2-aa76-446b-83f2-8414b3e7bd97" providerId="ADAL" clId="{6067E2D7-76B2-5353-BE34-0C774A117E0F}" dt="2026-06-30T14:10:17.789" v="679" actId="1076"/>
          <ac:grpSpMkLst>
            <pc:docMk/>
            <pc:sldMk cId="2011475088" sldId="1949"/>
            <ac:grpSpMk id="35" creationId="{DCD33416-CD00-7637-5A13-E85FE19786CA}"/>
          </ac:grpSpMkLst>
        </pc:grpChg>
        <pc:grpChg chg="mod">
          <ac:chgData name="Simon Jolly" userId="483c67c2-aa76-446b-83f2-8414b3e7bd97" providerId="ADAL" clId="{6067E2D7-76B2-5353-BE34-0C774A117E0F}" dt="2026-06-30T14:10:17.789" v="679" actId="1076"/>
          <ac:grpSpMkLst>
            <pc:docMk/>
            <pc:sldMk cId="2011475088" sldId="1949"/>
            <ac:grpSpMk id="43" creationId="{DD532D3C-9F73-101C-7953-C4CDDF20FE93}"/>
          </ac:grpSpMkLst>
        </pc:grpChg>
        <pc:picChg chg="del">
          <ac:chgData name="Simon Jolly" userId="483c67c2-aa76-446b-83f2-8414b3e7bd97" providerId="ADAL" clId="{6067E2D7-76B2-5353-BE34-0C774A117E0F}" dt="2026-06-30T14:10:09.732" v="677" actId="478"/>
          <ac:picMkLst>
            <pc:docMk/>
            <pc:sldMk cId="2011475088" sldId="1949"/>
            <ac:picMk id="6" creationId="{0CFD4742-30CF-D92A-0CE6-1A20E5397275}"/>
          </ac:picMkLst>
        </pc:picChg>
        <pc:picChg chg="mod">
          <ac:chgData name="Simon Jolly" userId="483c67c2-aa76-446b-83f2-8414b3e7bd97" providerId="ADAL" clId="{6067E2D7-76B2-5353-BE34-0C774A117E0F}" dt="2026-06-30T14:10:17.789" v="679" actId="1076"/>
          <ac:picMkLst>
            <pc:docMk/>
            <pc:sldMk cId="2011475088" sldId="1949"/>
            <ac:picMk id="26" creationId="{437B02F4-3957-A1A4-CBBE-25B28D55D2E3}"/>
          </ac:picMkLst>
        </pc:picChg>
        <pc:cxnChg chg="mod">
          <ac:chgData name="Simon Jolly" userId="483c67c2-aa76-446b-83f2-8414b3e7bd97" providerId="ADAL" clId="{6067E2D7-76B2-5353-BE34-0C774A117E0F}" dt="2026-06-30T14:10:09.732" v="677" actId="478"/>
          <ac:cxnSpMkLst>
            <pc:docMk/>
            <pc:sldMk cId="2011475088" sldId="1949"/>
            <ac:cxnSpMk id="10" creationId="{10737750-3C1F-3F33-9C55-DBF586FC287A}"/>
          </ac:cxnSpMkLst>
        </pc:cxnChg>
        <pc:cxnChg chg="mod">
          <ac:chgData name="Simon Jolly" userId="483c67c2-aa76-446b-83f2-8414b3e7bd97" providerId="ADAL" clId="{6067E2D7-76B2-5353-BE34-0C774A117E0F}" dt="2026-06-30T14:10:09.732" v="677" actId="478"/>
          <ac:cxnSpMkLst>
            <pc:docMk/>
            <pc:sldMk cId="2011475088" sldId="1949"/>
            <ac:cxnSpMk id="14" creationId="{907C8B2C-B4BB-DEE6-3729-09F48FB8EAFD}"/>
          </ac:cxnSpMkLst>
        </pc:cxnChg>
        <pc:cxnChg chg="mod">
          <ac:chgData name="Simon Jolly" userId="483c67c2-aa76-446b-83f2-8414b3e7bd97" providerId="ADAL" clId="{6067E2D7-76B2-5353-BE34-0C774A117E0F}" dt="2026-06-30T14:10:09.732" v="677" actId="478"/>
          <ac:cxnSpMkLst>
            <pc:docMk/>
            <pc:sldMk cId="2011475088" sldId="1949"/>
            <ac:cxnSpMk id="20" creationId="{22ADCEAE-EA82-2FA4-C18F-3C84AAC58A42}"/>
          </ac:cxnSpMkLst>
        </pc:cxnChg>
        <pc:cxnChg chg="mod">
          <ac:chgData name="Simon Jolly" userId="483c67c2-aa76-446b-83f2-8414b3e7bd97" providerId="ADAL" clId="{6067E2D7-76B2-5353-BE34-0C774A117E0F}" dt="2026-06-30T14:10:09.732" v="677" actId="478"/>
          <ac:cxnSpMkLst>
            <pc:docMk/>
            <pc:sldMk cId="2011475088" sldId="1949"/>
            <ac:cxnSpMk id="22" creationId="{899E9B34-17F5-BDEC-2E32-42DDBCDE87C9}"/>
          </ac:cxnSpMkLst>
        </pc:cxnChg>
        <pc:cxnChg chg="mod">
          <ac:chgData name="Simon Jolly" userId="483c67c2-aa76-446b-83f2-8414b3e7bd97" providerId="ADAL" clId="{6067E2D7-76B2-5353-BE34-0C774A117E0F}" dt="2026-06-30T14:10:09.732" v="677" actId="478"/>
          <ac:cxnSpMkLst>
            <pc:docMk/>
            <pc:sldMk cId="2011475088" sldId="1949"/>
            <ac:cxnSpMk id="24" creationId="{5269C5D0-680A-DDEC-AC5E-7FE037BDDA00}"/>
          </ac:cxnSpMkLst>
        </pc:cxnChg>
        <pc:cxnChg chg="mod">
          <ac:chgData name="Simon Jolly" userId="483c67c2-aa76-446b-83f2-8414b3e7bd97" providerId="ADAL" clId="{6067E2D7-76B2-5353-BE34-0C774A117E0F}" dt="2026-06-30T14:11:23.997" v="687" actId="14100"/>
          <ac:cxnSpMkLst>
            <pc:docMk/>
            <pc:sldMk cId="2011475088" sldId="1949"/>
            <ac:cxnSpMk id="30" creationId="{D5668E84-3B5F-06D5-10BB-2CB75EB6D095}"/>
          </ac:cxnSpMkLst>
        </pc:cxnChg>
        <pc:cxnChg chg="mod">
          <ac:chgData name="Simon Jolly" userId="483c67c2-aa76-446b-83f2-8414b3e7bd97" providerId="ADAL" clId="{6067E2D7-76B2-5353-BE34-0C774A117E0F}" dt="2026-06-30T14:10:52.122" v="683" actId="14100"/>
          <ac:cxnSpMkLst>
            <pc:docMk/>
            <pc:sldMk cId="2011475088" sldId="1949"/>
            <ac:cxnSpMk id="34" creationId="{114DCD8E-CEDE-F8D7-8AAE-CCA8EE95611C}"/>
          </ac:cxnSpMkLst>
        </pc:cxnChg>
        <pc:cxnChg chg="mod">
          <ac:chgData name="Simon Jolly" userId="483c67c2-aa76-446b-83f2-8414b3e7bd97" providerId="ADAL" clId="{6067E2D7-76B2-5353-BE34-0C774A117E0F}" dt="2026-06-30T23:35:50.023" v="4185" actId="14100"/>
          <ac:cxnSpMkLst>
            <pc:docMk/>
            <pc:sldMk cId="2011475088" sldId="1949"/>
            <ac:cxnSpMk id="40" creationId="{1CD53821-BD78-A01B-D4C7-13CCF5FEA29A}"/>
          </ac:cxnSpMkLst>
        </pc:cxnChg>
        <pc:cxnChg chg="mod">
          <ac:chgData name="Simon Jolly" userId="483c67c2-aa76-446b-83f2-8414b3e7bd97" providerId="ADAL" clId="{6067E2D7-76B2-5353-BE34-0C774A117E0F}" dt="2026-06-30T23:35:50.023" v="4185" actId="14100"/>
          <ac:cxnSpMkLst>
            <pc:docMk/>
            <pc:sldMk cId="2011475088" sldId="1949"/>
            <ac:cxnSpMk id="41" creationId="{40D23ECE-2BD8-3723-34EF-1866B7E5FE76}"/>
          </ac:cxnSpMkLst>
        </pc:cxnChg>
        <pc:cxnChg chg="mod">
          <ac:chgData name="Simon Jolly" userId="483c67c2-aa76-446b-83f2-8414b3e7bd97" providerId="ADAL" clId="{6067E2D7-76B2-5353-BE34-0C774A117E0F}" dt="2026-06-30T23:35:50.023" v="4185" actId="14100"/>
          <ac:cxnSpMkLst>
            <pc:docMk/>
            <pc:sldMk cId="2011475088" sldId="1949"/>
            <ac:cxnSpMk id="42" creationId="{51E7D350-366F-453C-381F-5E6AEFCA4AC1}"/>
          </ac:cxnSpMkLst>
        </pc:cxnChg>
      </pc:sldChg>
      <pc:sldChg chg="addSp delSp modSp new mod ord modClrScheme chgLayout">
        <pc:chgData name="Simon Jolly" userId="483c67c2-aa76-446b-83f2-8414b3e7bd97" providerId="ADAL" clId="{6067E2D7-76B2-5353-BE34-0C774A117E0F}" dt="2026-06-30T23:26:40.941" v="4063" actId="2710"/>
        <pc:sldMkLst>
          <pc:docMk/>
          <pc:sldMk cId="1040412872" sldId="1950"/>
        </pc:sldMkLst>
        <pc:spChg chg="del mod ord">
          <ac:chgData name="Simon Jolly" userId="483c67c2-aa76-446b-83f2-8414b3e7bd97" providerId="ADAL" clId="{6067E2D7-76B2-5353-BE34-0C774A117E0F}" dt="2026-06-30T15:03:43.275" v="751" actId="700"/>
          <ac:spMkLst>
            <pc:docMk/>
            <pc:sldMk cId="1040412872" sldId="1950"/>
            <ac:spMk id="2" creationId="{0EC7E073-0A6F-2ACF-6425-2A7E34473B2D}"/>
          </ac:spMkLst>
        </pc:spChg>
        <pc:spChg chg="del mod ord">
          <ac:chgData name="Simon Jolly" userId="483c67c2-aa76-446b-83f2-8414b3e7bd97" providerId="ADAL" clId="{6067E2D7-76B2-5353-BE34-0C774A117E0F}" dt="2026-06-30T15:03:43.275" v="751" actId="700"/>
          <ac:spMkLst>
            <pc:docMk/>
            <pc:sldMk cId="1040412872" sldId="1950"/>
            <ac:spMk id="3" creationId="{03F8A3FF-A385-338B-E5DB-E8765D1E756C}"/>
          </ac:spMkLst>
        </pc:spChg>
        <pc:spChg chg="del">
          <ac:chgData name="Simon Jolly" userId="483c67c2-aa76-446b-83f2-8414b3e7bd97" providerId="ADAL" clId="{6067E2D7-76B2-5353-BE34-0C774A117E0F}" dt="2026-06-30T15:03:38.054" v="750"/>
          <ac:spMkLst>
            <pc:docMk/>
            <pc:sldMk cId="1040412872" sldId="1950"/>
            <ac:spMk id="4" creationId="{77E93EAB-6E8C-2375-4F40-9779796A0E7D}"/>
          </ac:spMkLst>
        </pc:spChg>
        <pc:spChg chg="mod ord">
          <ac:chgData name="Simon Jolly" userId="483c67c2-aa76-446b-83f2-8414b3e7bd97" providerId="ADAL" clId="{6067E2D7-76B2-5353-BE34-0C774A117E0F}" dt="2026-06-30T15:10:16.162" v="1078" actId="14100"/>
          <ac:spMkLst>
            <pc:docMk/>
            <pc:sldMk cId="1040412872" sldId="1950"/>
            <ac:spMk id="5" creationId="{279ADC0C-8F0A-CF10-EF62-254F3B35CD89}"/>
          </ac:spMkLst>
        </pc:spChg>
        <pc:spChg chg="del mod ord">
          <ac:chgData name="Simon Jolly" userId="483c67c2-aa76-446b-83f2-8414b3e7bd97" providerId="ADAL" clId="{6067E2D7-76B2-5353-BE34-0C774A117E0F}" dt="2026-06-30T15:10:37.545" v="1083" actId="478"/>
          <ac:spMkLst>
            <pc:docMk/>
            <pc:sldMk cId="1040412872" sldId="1950"/>
            <ac:spMk id="6" creationId="{A31FFC7E-4A35-6C40-029E-1725CCF36B4E}"/>
          </ac:spMkLst>
        </pc:spChg>
        <pc:spChg chg="mod ord">
          <ac:chgData name="Simon Jolly" userId="483c67c2-aa76-446b-83f2-8414b3e7bd97" providerId="ADAL" clId="{6067E2D7-76B2-5353-BE34-0C774A117E0F}" dt="2026-06-30T15:07:46.404" v="1003" actId="700"/>
          <ac:spMkLst>
            <pc:docMk/>
            <pc:sldMk cId="1040412872" sldId="1950"/>
            <ac:spMk id="7" creationId="{7672706B-270D-48A1-2E2B-1D579B9CEEB8}"/>
          </ac:spMkLst>
        </pc:spChg>
        <pc:spChg chg="add mod ord">
          <ac:chgData name="Simon Jolly" userId="483c67c2-aa76-446b-83f2-8414b3e7bd97" providerId="ADAL" clId="{6067E2D7-76B2-5353-BE34-0C774A117E0F}" dt="2026-06-30T15:07:46.404" v="1003" actId="700"/>
          <ac:spMkLst>
            <pc:docMk/>
            <pc:sldMk cId="1040412872" sldId="1950"/>
            <ac:spMk id="8" creationId="{6AE9B562-3BDC-B88C-A7E4-4CBDE0322537}"/>
          </ac:spMkLst>
        </pc:spChg>
        <pc:spChg chg="add del mod ord">
          <ac:chgData name="Simon Jolly" userId="483c67c2-aa76-446b-83f2-8414b3e7bd97" providerId="ADAL" clId="{6067E2D7-76B2-5353-BE34-0C774A117E0F}" dt="2026-06-30T15:04:34.664" v="834" actId="478"/>
          <ac:spMkLst>
            <pc:docMk/>
            <pc:sldMk cId="1040412872" sldId="1950"/>
            <ac:spMk id="9" creationId="{FE916753-C977-D572-2F44-232804BCAB6D}"/>
          </ac:spMkLst>
        </pc:spChg>
        <pc:spChg chg="add mod ord">
          <ac:chgData name="Simon Jolly" userId="483c67c2-aa76-446b-83f2-8414b3e7bd97" providerId="ADAL" clId="{6067E2D7-76B2-5353-BE34-0C774A117E0F}" dt="2026-06-30T15:10:47.051" v="1085" actId="14100"/>
          <ac:spMkLst>
            <pc:docMk/>
            <pc:sldMk cId="1040412872" sldId="1950"/>
            <ac:spMk id="10" creationId="{14663060-93FD-811E-24EE-130084D7ED79}"/>
          </ac:spMkLst>
        </pc:spChg>
        <pc:spChg chg="add del mod ord">
          <ac:chgData name="Simon Jolly" userId="483c67c2-aa76-446b-83f2-8414b3e7bd97" providerId="ADAL" clId="{6067E2D7-76B2-5353-BE34-0C774A117E0F}" dt="2026-06-30T15:07:55.707" v="1006" actId="478"/>
          <ac:spMkLst>
            <pc:docMk/>
            <pc:sldMk cId="1040412872" sldId="1950"/>
            <ac:spMk id="11" creationId="{CA05EB8F-1345-BFF7-1E0B-56133E65FB46}"/>
          </ac:spMkLst>
        </pc:spChg>
        <pc:spChg chg="add mod">
          <ac:chgData name="Simon Jolly" userId="483c67c2-aa76-446b-83f2-8414b3e7bd97" providerId="ADAL" clId="{6067E2D7-76B2-5353-BE34-0C774A117E0F}" dt="2026-06-30T23:26:40.941" v="4063" actId="2710"/>
          <ac:spMkLst>
            <pc:docMk/>
            <pc:sldMk cId="1040412872" sldId="1950"/>
            <ac:spMk id="12" creationId="{455DF1C2-E23A-4389-9FB4-A842705D9C28}"/>
          </ac:spMkLst>
        </pc:spChg>
        <pc:spChg chg="add">
          <ac:chgData name="Simon Jolly" userId="483c67c2-aa76-446b-83f2-8414b3e7bd97" providerId="ADAL" clId="{6067E2D7-76B2-5353-BE34-0C774A117E0F}" dt="2026-06-30T15:08:47.827" v="1042"/>
          <ac:spMkLst>
            <pc:docMk/>
            <pc:sldMk cId="1040412872" sldId="1950"/>
            <ac:spMk id="14" creationId="{0ADA6A29-A3A0-0683-DDF3-2CB6E835B933}"/>
          </ac:spMkLst>
        </pc:spChg>
        <pc:spChg chg="add mod">
          <ac:chgData name="Simon Jolly" userId="483c67c2-aa76-446b-83f2-8414b3e7bd97" providerId="ADAL" clId="{6067E2D7-76B2-5353-BE34-0C774A117E0F}" dt="2026-06-30T23:13:40.903" v="3556"/>
          <ac:spMkLst>
            <pc:docMk/>
            <pc:sldMk cId="1040412872" sldId="1950"/>
            <ac:spMk id="15" creationId="{244400E0-BBF2-4B89-0759-F7989FEC4EA4}"/>
          </ac:spMkLst>
        </pc:spChg>
        <pc:picChg chg="add mod">
          <ac:chgData name="Simon Jolly" userId="483c67c2-aa76-446b-83f2-8414b3e7bd97" providerId="ADAL" clId="{6067E2D7-76B2-5353-BE34-0C774A117E0F}" dt="2026-06-30T15:08:09.255" v="1011" actId="1076"/>
          <ac:picMkLst>
            <pc:docMk/>
            <pc:sldMk cId="1040412872" sldId="1950"/>
            <ac:picMk id="13" creationId="{2CEA1FD9-4F5A-BFF9-FA25-3DFE10540A55}"/>
          </ac:picMkLst>
        </pc:picChg>
        <pc:picChg chg="add del mod ord">
          <ac:chgData name="Simon Jolly" userId="483c67c2-aa76-446b-83f2-8414b3e7bd97" providerId="ADAL" clId="{6067E2D7-76B2-5353-BE34-0C774A117E0F}" dt="2026-06-30T15:07:52.084" v="1005" actId="21"/>
          <ac:picMkLst>
            <pc:docMk/>
            <pc:sldMk cId="1040412872" sldId="1950"/>
            <ac:picMk id="1026" creationId="{4586FFA5-4056-E608-9B39-7BD86E65A9AA}"/>
          </ac:picMkLst>
        </pc:picChg>
      </pc:sldChg>
      <pc:sldChg chg="addSp delSp modSp new mod setBg modClrScheme chgLayout">
        <pc:chgData name="Simon Jolly" userId="483c67c2-aa76-446b-83f2-8414b3e7bd97" providerId="ADAL" clId="{6067E2D7-76B2-5353-BE34-0C774A117E0F}" dt="2026-07-01T07:16:19.977" v="4217"/>
        <pc:sldMkLst>
          <pc:docMk/>
          <pc:sldMk cId="2858795987" sldId="1951"/>
        </pc:sldMkLst>
        <pc:spChg chg="del mod ord">
          <ac:chgData name="Simon Jolly" userId="483c67c2-aa76-446b-83f2-8414b3e7bd97" providerId="ADAL" clId="{6067E2D7-76B2-5353-BE34-0C774A117E0F}" dt="2026-06-30T15:11:01.878" v="1087" actId="700"/>
          <ac:spMkLst>
            <pc:docMk/>
            <pc:sldMk cId="2858795987" sldId="1951"/>
            <ac:spMk id="2" creationId="{2BA1544C-2444-5F56-7AE2-3C83F8C54002}"/>
          </ac:spMkLst>
        </pc:spChg>
        <pc:spChg chg="del mod ord">
          <ac:chgData name="Simon Jolly" userId="483c67c2-aa76-446b-83f2-8414b3e7bd97" providerId="ADAL" clId="{6067E2D7-76B2-5353-BE34-0C774A117E0F}" dt="2026-06-30T15:11:01.878" v="1087" actId="700"/>
          <ac:spMkLst>
            <pc:docMk/>
            <pc:sldMk cId="2858795987" sldId="1951"/>
            <ac:spMk id="3" creationId="{4321C937-DD7D-D297-0365-E485265C8411}"/>
          </ac:spMkLst>
        </pc:spChg>
        <pc:spChg chg="del">
          <ac:chgData name="Simon Jolly" userId="483c67c2-aa76-446b-83f2-8414b3e7bd97" providerId="ADAL" clId="{6067E2D7-76B2-5353-BE34-0C774A117E0F}" dt="2026-06-30T15:11:01.878" v="1087" actId="700"/>
          <ac:spMkLst>
            <pc:docMk/>
            <pc:sldMk cId="2858795987" sldId="1951"/>
            <ac:spMk id="4" creationId="{D32C1A30-E2FB-3AE3-29C0-164E08B7597F}"/>
          </ac:spMkLst>
        </pc:spChg>
        <pc:spChg chg="mod ord">
          <ac:chgData name="Simon Jolly" userId="483c67c2-aa76-446b-83f2-8414b3e7bd97" providerId="ADAL" clId="{6067E2D7-76B2-5353-BE34-0C774A117E0F}" dt="2026-06-30T15:11:46.898" v="1128" actId="700"/>
          <ac:spMkLst>
            <pc:docMk/>
            <pc:sldMk cId="2858795987" sldId="1951"/>
            <ac:spMk id="5" creationId="{8598B266-47F3-A8EF-03DC-A8B82D1CCEF8}"/>
          </ac:spMkLst>
        </pc:spChg>
        <pc:spChg chg="mod ord">
          <ac:chgData name="Simon Jolly" userId="483c67c2-aa76-446b-83f2-8414b3e7bd97" providerId="ADAL" clId="{6067E2D7-76B2-5353-BE34-0C774A117E0F}" dt="2026-06-30T15:11:46.898" v="1128" actId="700"/>
          <ac:spMkLst>
            <pc:docMk/>
            <pc:sldMk cId="2858795987" sldId="1951"/>
            <ac:spMk id="6" creationId="{30C8CBFE-CE1B-08AE-DA73-02A7D37DC26D}"/>
          </ac:spMkLst>
        </pc:spChg>
        <pc:spChg chg="mod ord">
          <ac:chgData name="Simon Jolly" userId="483c67c2-aa76-446b-83f2-8414b3e7bd97" providerId="ADAL" clId="{6067E2D7-76B2-5353-BE34-0C774A117E0F}" dt="2026-06-30T15:11:46.898" v="1128" actId="700"/>
          <ac:spMkLst>
            <pc:docMk/>
            <pc:sldMk cId="2858795987" sldId="1951"/>
            <ac:spMk id="7" creationId="{8CB1425B-50B1-96BC-9B44-A7A6A87BC7BE}"/>
          </ac:spMkLst>
        </pc:spChg>
        <pc:spChg chg="add mod ord">
          <ac:chgData name="Simon Jolly" userId="483c67c2-aa76-446b-83f2-8414b3e7bd97" providerId="ADAL" clId="{6067E2D7-76B2-5353-BE34-0C774A117E0F}" dt="2026-06-30T15:30:44.755" v="1514" actId="20577"/>
          <ac:spMkLst>
            <pc:docMk/>
            <pc:sldMk cId="2858795987" sldId="1951"/>
            <ac:spMk id="8" creationId="{53BA043B-E124-17F9-329A-A3508ABA63FE}"/>
          </ac:spMkLst>
        </pc:spChg>
        <pc:spChg chg="add del mod ord">
          <ac:chgData name="Simon Jolly" userId="483c67c2-aa76-446b-83f2-8414b3e7bd97" providerId="ADAL" clId="{6067E2D7-76B2-5353-BE34-0C774A117E0F}" dt="2026-06-30T15:11:46.898" v="1128" actId="700"/>
          <ac:spMkLst>
            <pc:docMk/>
            <pc:sldMk cId="2858795987" sldId="1951"/>
            <ac:spMk id="9" creationId="{16B19AC5-BB1C-D0BE-6411-128036B3A3F7}"/>
          </ac:spMkLst>
        </pc:spChg>
        <pc:spChg chg="add mod ord">
          <ac:chgData name="Simon Jolly" userId="483c67c2-aa76-446b-83f2-8414b3e7bd97" providerId="ADAL" clId="{6067E2D7-76B2-5353-BE34-0C774A117E0F}" dt="2026-06-30T23:27:31.211" v="4065" actId="27636"/>
          <ac:spMkLst>
            <pc:docMk/>
            <pc:sldMk cId="2858795987" sldId="1951"/>
            <ac:spMk id="10" creationId="{F2A8D3BC-9A4B-6A1C-C10C-CDB4C0FDE315}"/>
          </ac:spMkLst>
        </pc:spChg>
        <pc:spChg chg="add del mod ord">
          <ac:chgData name="Simon Jolly" userId="483c67c2-aa76-446b-83f2-8414b3e7bd97" providerId="ADAL" clId="{6067E2D7-76B2-5353-BE34-0C774A117E0F}" dt="2026-06-30T15:14:47.807" v="1136" actId="931"/>
          <ac:spMkLst>
            <pc:docMk/>
            <pc:sldMk cId="2858795987" sldId="1951"/>
            <ac:spMk id="11" creationId="{175E8A1C-6A3A-0845-B47F-FE7951EB21FC}"/>
          </ac:spMkLst>
        </pc:spChg>
        <pc:spChg chg="add del mod">
          <ac:chgData name="Simon Jolly" userId="483c67c2-aa76-446b-83f2-8414b3e7bd97" providerId="ADAL" clId="{6067E2D7-76B2-5353-BE34-0C774A117E0F}" dt="2026-06-30T15:16:31.870" v="1146" actId="931"/>
          <ac:spMkLst>
            <pc:docMk/>
            <pc:sldMk cId="2858795987" sldId="1951"/>
            <ac:spMk id="15" creationId="{19D336E6-BF1B-551E-1C87-8248B8DD1BB1}"/>
          </ac:spMkLst>
        </pc:spChg>
        <pc:spChg chg="add mod">
          <ac:chgData name="Simon Jolly" userId="483c67c2-aa76-446b-83f2-8414b3e7bd97" providerId="ADAL" clId="{6067E2D7-76B2-5353-BE34-0C774A117E0F}" dt="2026-06-30T15:30:35.855" v="1502" actId="1035"/>
          <ac:spMkLst>
            <pc:docMk/>
            <pc:sldMk cId="2858795987" sldId="1951"/>
            <ac:spMk id="19" creationId="{C1743A9A-AECB-2505-F43C-E9E403648163}"/>
          </ac:spMkLst>
        </pc:spChg>
        <pc:picChg chg="add del mod ord">
          <ac:chgData name="Simon Jolly" userId="483c67c2-aa76-446b-83f2-8414b3e7bd97" providerId="ADAL" clId="{6067E2D7-76B2-5353-BE34-0C774A117E0F}" dt="2026-06-30T15:15:13.268" v="1137" actId="21"/>
          <ac:picMkLst>
            <pc:docMk/>
            <pc:sldMk cId="2858795987" sldId="1951"/>
            <ac:picMk id="13" creationId="{6A143837-03B4-19ED-6916-8F8DA9F0AD0E}"/>
          </ac:picMkLst>
        </pc:picChg>
        <pc:picChg chg="add mod modCrop">
          <ac:chgData name="Simon Jolly" userId="483c67c2-aa76-446b-83f2-8414b3e7bd97" providerId="ADAL" clId="{6067E2D7-76B2-5353-BE34-0C774A117E0F}" dt="2026-06-30T15:16:04.898" v="1145" actId="14100"/>
          <ac:picMkLst>
            <pc:docMk/>
            <pc:sldMk cId="2858795987" sldId="1951"/>
            <ac:picMk id="16" creationId="{E3B3EC11-C9E6-CD37-41D4-B386B2C48AAA}"/>
          </ac:picMkLst>
        </pc:picChg>
        <pc:picChg chg="add mod ord">
          <ac:chgData name="Simon Jolly" userId="483c67c2-aa76-446b-83f2-8414b3e7bd97" providerId="ADAL" clId="{6067E2D7-76B2-5353-BE34-0C774A117E0F}" dt="2026-06-30T15:17:06.489" v="1152" actId="1037"/>
          <ac:picMkLst>
            <pc:docMk/>
            <pc:sldMk cId="2858795987" sldId="1951"/>
            <ac:picMk id="18" creationId="{CB09993B-2DD9-C8BE-50D8-524C5FE6670F}"/>
          </ac:picMkLst>
        </pc:picChg>
      </pc:sldChg>
      <pc:sldChg chg="addSp delSp modSp new mod setBg delAnim modAnim">
        <pc:chgData name="Simon Jolly" userId="483c67c2-aa76-446b-83f2-8414b3e7bd97" providerId="ADAL" clId="{6067E2D7-76B2-5353-BE34-0C774A117E0F}" dt="2026-07-01T07:16:19.977" v="4217"/>
        <pc:sldMkLst>
          <pc:docMk/>
          <pc:sldMk cId="4086045941" sldId="1952"/>
        </pc:sldMkLst>
        <pc:spChg chg="mod">
          <ac:chgData name="Simon Jolly" userId="483c67c2-aa76-446b-83f2-8414b3e7bd97" providerId="ADAL" clId="{6067E2D7-76B2-5353-BE34-0C774A117E0F}" dt="2026-06-30T17:07:56.056" v="2664" actId="1076"/>
          <ac:spMkLst>
            <pc:docMk/>
            <pc:sldMk cId="4086045941" sldId="1952"/>
            <ac:spMk id="2" creationId="{F39C457E-78A5-9957-EBCF-AFEC8849BF25}"/>
          </ac:spMkLst>
        </pc:spChg>
        <pc:spChg chg="mod">
          <ac:chgData name="Simon Jolly" userId="483c67c2-aa76-446b-83f2-8414b3e7bd97" providerId="ADAL" clId="{6067E2D7-76B2-5353-BE34-0C774A117E0F}" dt="2026-06-30T17:12:49.988" v="2720" actId="2711"/>
          <ac:spMkLst>
            <pc:docMk/>
            <pc:sldMk cId="4086045941" sldId="1952"/>
            <ac:spMk id="3" creationId="{0EF16EFF-AC88-2556-5273-679531893B20}"/>
          </ac:spMkLst>
        </pc:spChg>
        <pc:spChg chg="mod">
          <ac:chgData name="Simon Jolly" userId="483c67c2-aa76-446b-83f2-8414b3e7bd97" providerId="ADAL" clId="{6067E2D7-76B2-5353-BE34-0C774A117E0F}" dt="2026-06-30T17:12:49.988" v="2720" actId="2711"/>
          <ac:spMkLst>
            <pc:docMk/>
            <pc:sldMk cId="4086045941" sldId="1952"/>
            <ac:spMk id="4" creationId="{DAC07C20-D67E-1D78-BC9C-555384F5A8A6}"/>
          </ac:spMkLst>
        </pc:spChg>
        <pc:spChg chg="mod">
          <ac:chgData name="Simon Jolly" userId="483c67c2-aa76-446b-83f2-8414b3e7bd97" providerId="ADAL" clId="{6067E2D7-76B2-5353-BE34-0C774A117E0F}" dt="2026-06-30T17:12:49.988" v="2720" actId="2711"/>
          <ac:spMkLst>
            <pc:docMk/>
            <pc:sldMk cId="4086045941" sldId="1952"/>
            <ac:spMk id="5" creationId="{92D83DCF-8EFB-3CCE-A299-AB4A2724A839}"/>
          </ac:spMkLst>
        </pc:spChg>
        <pc:spChg chg="add del mod">
          <ac:chgData name="Simon Jolly" userId="483c67c2-aa76-446b-83f2-8414b3e7bd97" providerId="ADAL" clId="{6067E2D7-76B2-5353-BE34-0C774A117E0F}" dt="2026-06-30T17:09:12.680" v="2675" actId="478"/>
          <ac:spMkLst>
            <pc:docMk/>
            <pc:sldMk cId="4086045941" sldId="1952"/>
            <ac:spMk id="6" creationId="{2F208988-27F5-7330-AD60-15EC1ED5DB70}"/>
          </ac:spMkLst>
        </pc:spChg>
        <pc:spChg chg="del mod">
          <ac:chgData name="Simon Jolly" userId="483c67c2-aa76-446b-83f2-8414b3e7bd97" providerId="ADAL" clId="{6067E2D7-76B2-5353-BE34-0C774A117E0F}" dt="2026-06-30T17:09:31.631" v="2677" actId="478"/>
          <ac:spMkLst>
            <pc:docMk/>
            <pc:sldMk cId="4086045941" sldId="1952"/>
            <ac:spMk id="7" creationId="{435040CF-E4A9-19C1-965F-DBD96AB2A559}"/>
          </ac:spMkLst>
        </pc:spChg>
        <pc:spChg chg="add mod">
          <ac:chgData name="Simon Jolly" userId="483c67c2-aa76-446b-83f2-8414b3e7bd97" providerId="ADAL" clId="{6067E2D7-76B2-5353-BE34-0C774A117E0F}" dt="2026-06-30T17:08:24.680" v="2667"/>
          <ac:spMkLst>
            <pc:docMk/>
            <pc:sldMk cId="4086045941" sldId="1952"/>
            <ac:spMk id="8" creationId="{ED684697-4D45-2FBC-FA3D-81F1DA8610BD}"/>
          </ac:spMkLst>
        </pc:spChg>
        <pc:spChg chg="add mod">
          <ac:chgData name="Simon Jolly" userId="483c67c2-aa76-446b-83f2-8414b3e7bd97" providerId="ADAL" clId="{6067E2D7-76B2-5353-BE34-0C774A117E0F}" dt="2026-06-30T17:08:24.709" v="2668"/>
          <ac:spMkLst>
            <pc:docMk/>
            <pc:sldMk cId="4086045941" sldId="1952"/>
            <ac:spMk id="9" creationId="{AC63EFA7-3520-82C6-C08F-8CD06C88624A}"/>
          </ac:spMkLst>
        </pc:spChg>
        <pc:spChg chg="add mod">
          <ac:chgData name="Simon Jolly" userId="483c67c2-aa76-446b-83f2-8414b3e7bd97" providerId="ADAL" clId="{6067E2D7-76B2-5353-BE34-0C774A117E0F}" dt="2026-06-30T17:08:33.044" v="2670"/>
          <ac:spMkLst>
            <pc:docMk/>
            <pc:sldMk cId="4086045941" sldId="1952"/>
            <ac:spMk id="10" creationId="{F35DCCF1-EF40-707D-9D4A-02A63CC107A7}"/>
          </ac:spMkLst>
        </pc:spChg>
        <pc:spChg chg="add del mod">
          <ac:chgData name="Simon Jolly" userId="483c67c2-aa76-446b-83f2-8414b3e7bd97" providerId="ADAL" clId="{6067E2D7-76B2-5353-BE34-0C774A117E0F}" dt="2026-06-30T17:11:05.728" v="2679" actId="478"/>
          <ac:spMkLst>
            <pc:docMk/>
            <pc:sldMk cId="4086045941" sldId="1952"/>
            <ac:spMk id="12" creationId="{D3E093F9-09E9-9C01-D776-4D14AEE2F9E7}"/>
          </ac:spMkLst>
        </pc:spChg>
        <pc:spChg chg="add mod">
          <ac:chgData name="Simon Jolly" userId="483c67c2-aa76-446b-83f2-8414b3e7bd97" providerId="ADAL" clId="{6067E2D7-76B2-5353-BE34-0C774A117E0F}" dt="2026-06-30T17:12:49.988" v="2720" actId="2711"/>
          <ac:spMkLst>
            <pc:docMk/>
            <pc:sldMk cId="4086045941" sldId="1952"/>
            <ac:spMk id="14" creationId="{A922B869-041F-D63B-5A15-89564F68514C}"/>
          </ac:spMkLst>
        </pc:spChg>
        <pc:spChg chg="add mod">
          <ac:chgData name="Simon Jolly" userId="483c67c2-aa76-446b-83f2-8414b3e7bd97" providerId="ADAL" clId="{6067E2D7-76B2-5353-BE34-0C774A117E0F}" dt="2026-06-30T17:13:01.636" v="2721" actId="14100"/>
          <ac:spMkLst>
            <pc:docMk/>
            <pc:sldMk cId="4086045941" sldId="1952"/>
            <ac:spMk id="16" creationId="{094C7A06-32A2-F504-DA60-ACE441BF41AA}"/>
          </ac:spMkLst>
        </pc:spChg>
        <pc:spChg chg="add mod">
          <ac:chgData name="Simon Jolly" userId="483c67c2-aa76-446b-83f2-8414b3e7bd97" providerId="ADAL" clId="{6067E2D7-76B2-5353-BE34-0C774A117E0F}" dt="2026-06-30T17:12:49.988" v="2720" actId="2711"/>
          <ac:spMkLst>
            <pc:docMk/>
            <pc:sldMk cId="4086045941" sldId="1952"/>
            <ac:spMk id="17" creationId="{61401884-05BB-AB71-6C8D-E1D842E2B416}"/>
          </ac:spMkLst>
        </pc:spChg>
        <pc:spChg chg="add mod">
          <ac:chgData name="Simon Jolly" userId="483c67c2-aa76-446b-83f2-8414b3e7bd97" providerId="ADAL" clId="{6067E2D7-76B2-5353-BE34-0C774A117E0F}" dt="2026-06-30T17:12:49.988" v="2720" actId="2711"/>
          <ac:spMkLst>
            <pc:docMk/>
            <pc:sldMk cId="4086045941" sldId="1952"/>
            <ac:spMk id="18" creationId="{D1A86BFF-370D-2D47-EF73-7D4190D33E3D}"/>
          </ac:spMkLst>
        </pc:spChg>
        <pc:spChg chg="add del mod">
          <ac:chgData name="Simon Jolly" userId="483c67c2-aa76-446b-83f2-8414b3e7bd97" providerId="ADAL" clId="{6067E2D7-76B2-5353-BE34-0C774A117E0F}" dt="2026-06-30T17:11:09.401" v="2680" actId="478"/>
          <ac:spMkLst>
            <pc:docMk/>
            <pc:sldMk cId="4086045941" sldId="1952"/>
            <ac:spMk id="19" creationId="{F6956B52-26CD-48DA-9382-3F3769CF0F1A}"/>
          </ac:spMkLst>
        </pc:spChg>
        <pc:spChg chg="add mod">
          <ac:chgData name="Simon Jolly" userId="483c67c2-aa76-446b-83f2-8414b3e7bd97" providerId="ADAL" clId="{6067E2D7-76B2-5353-BE34-0C774A117E0F}" dt="2026-06-30T17:11:37.227" v="2683" actId="1076"/>
          <ac:spMkLst>
            <pc:docMk/>
            <pc:sldMk cId="4086045941" sldId="1952"/>
            <ac:spMk id="20" creationId="{1B69BB05-745D-8FEB-AC1A-7B9895EF9A5C}"/>
          </ac:spMkLst>
        </pc:spChg>
        <pc:spChg chg="add mod">
          <ac:chgData name="Simon Jolly" userId="483c67c2-aa76-446b-83f2-8414b3e7bd97" providerId="ADAL" clId="{6067E2D7-76B2-5353-BE34-0C774A117E0F}" dt="2026-06-30T17:11:37.227" v="2683" actId="1076"/>
          <ac:spMkLst>
            <pc:docMk/>
            <pc:sldMk cId="4086045941" sldId="1952"/>
            <ac:spMk id="22" creationId="{A6F27EC7-33DC-6BD4-4655-46CE76006344}"/>
          </ac:spMkLst>
        </pc:spChg>
        <pc:spChg chg="add mod">
          <ac:chgData name="Simon Jolly" userId="483c67c2-aa76-446b-83f2-8414b3e7bd97" providerId="ADAL" clId="{6067E2D7-76B2-5353-BE34-0C774A117E0F}" dt="2026-06-30T17:12:49.988" v="2720" actId="2711"/>
          <ac:spMkLst>
            <pc:docMk/>
            <pc:sldMk cId="4086045941" sldId="1952"/>
            <ac:spMk id="23" creationId="{0E9BB916-7EFB-1C60-EE49-CB546A1BFEA9}"/>
          </ac:spMkLst>
        </pc:spChg>
        <pc:spChg chg="mod">
          <ac:chgData name="Simon Jolly" userId="483c67c2-aa76-446b-83f2-8414b3e7bd97" providerId="ADAL" clId="{6067E2D7-76B2-5353-BE34-0C774A117E0F}" dt="2026-06-30T17:12:49.988" v="2720" actId="2711"/>
          <ac:spMkLst>
            <pc:docMk/>
            <pc:sldMk cId="4086045941" sldId="1952"/>
            <ac:spMk id="25" creationId="{D6850D2A-AEE9-9D28-59B7-060DDD5DA163}"/>
          </ac:spMkLst>
        </pc:spChg>
        <pc:spChg chg="add mod">
          <ac:chgData name="Simon Jolly" userId="483c67c2-aa76-446b-83f2-8414b3e7bd97" providerId="ADAL" clId="{6067E2D7-76B2-5353-BE34-0C774A117E0F}" dt="2026-06-30T17:12:49.988" v="2720" actId="2711"/>
          <ac:spMkLst>
            <pc:docMk/>
            <pc:sldMk cId="4086045941" sldId="1952"/>
            <ac:spMk id="29" creationId="{DC199EC4-84FF-6C66-8AE2-C06292DCD66A}"/>
          </ac:spMkLst>
        </pc:spChg>
        <pc:grpChg chg="add mod">
          <ac:chgData name="Simon Jolly" userId="483c67c2-aa76-446b-83f2-8414b3e7bd97" providerId="ADAL" clId="{6067E2D7-76B2-5353-BE34-0C774A117E0F}" dt="2026-06-30T17:09:32.107" v="2678"/>
          <ac:grpSpMkLst>
            <pc:docMk/>
            <pc:sldMk cId="4086045941" sldId="1952"/>
            <ac:grpSpMk id="24" creationId="{BA59D31F-C298-76FA-B422-87043CB0610F}"/>
          </ac:grpSpMkLst>
        </pc:grpChg>
        <pc:picChg chg="add">
          <ac:chgData name="Simon Jolly" userId="483c67c2-aa76-446b-83f2-8414b3e7bd97" providerId="ADAL" clId="{6067E2D7-76B2-5353-BE34-0C774A117E0F}" dt="2026-06-30T17:08:33.106" v="2671"/>
          <ac:picMkLst>
            <pc:docMk/>
            <pc:sldMk cId="4086045941" sldId="1952"/>
            <ac:picMk id="11" creationId="{9939DAD1-A9D9-C7B9-5CE4-A01903DB7502}"/>
          </ac:picMkLst>
        </pc:picChg>
        <pc:picChg chg="add mod">
          <ac:chgData name="Simon Jolly" userId="483c67c2-aa76-446b-83f2-8414b3e7bd97" providerId="ADAL" clId="{6067E2D7-76B2-5353-BE34-0C774A117E0F}" dt="2026-06-30T17:11:37.227" v="2683" actId="1076"/>
          <ac:picMkLst>
            <pc:docMk/>
            <pc:sldMk cId="4086045941" sldId="1952"/>
            <ac:picMk id="13" creationId="{44871F99-1D9F-0CF7-9C6F-809977B4C807}"/>
          </ac:picMkLst>
        </pc:picChg>
        <pc:picChg chg="add mod">
          <ac:chgData name="Simon Jolly" userId="483c67c2-aa76-446b-83f2-8414b3e7bd97" providerId="ADAL" clId="{6067E2D7-76B2-5353-BE34-0C774A117E0F}" dt="2026-06-30T17:11:37.227" v="2683" actId="1076"/>
          <ac:picMkLst>
            <pc:docMk/>
            <pc:sldMk cId="4086045941" sldId="1952"/>
            <ac:picMk id="15" creationId="{D7A8312C-48F6-C762-F1D5-942ACFD7EA81}"/>
          </ac:picMkLst>
        </pc:picChg>
        <pc:picChg chg="add mod">
          <ac:chgData name="Simon Jolly" userId="483c67c2-aa76-446b-83f2-8414b3e7bd97" providerId="ADAL" clId="{6067E2D7-76B2-5353-BE34-0C774A117E0F}" dt="2026-06-30T17:11:37.227" v="2683" actId="1076"/>
          <ac:picMkLst>
            <pc:docMk/>
            <pc:sldMk cId="4086045941" sldId="1952"/>
            <ac:picMk id="21" creationId="{5A236774-E3F4-B2B0-424C-134B5ECF2866}"/>
          </ac:picMkLst>
        </pc:picChg>
        <pc:picChg chg="mod">
          <ac:chgData name="Simon Jolly" userId="483c67c2-aa76-446b-83f2-8414b3e7bd97" providerId="ADAL" clId="{6067E2D7-76B2-5353-BE34-0C774A117E0F}" dt="2026-06-30T17:09:32.107" v="2678"/>
          <ac:picMkLst>
            <pc:docMk/>
            <pc:sldMk cId="4086045941" sldId="1952"/>
            <ac:picMk id="26" creationId="{A965196D-A66C-DDA3-AFD0-2B96B21652D0}"/>
          </ac:picMkLst>
        </pc:picChg>
        <pc:picChg chg="add mod">
          <ac:chgData name="Simon Jolly" userId="483c67c2-aa76-446b-83f2-8414b3e7bd97" providerId="ADAL" clId="{6067E2D7-76B2-5353-BE34-0C774A117E0F}" dt="2026-06-30T17:12:00.806" v="2684"/>
          <ac:picMkLst>
            <pc:docMk/>
            <pc:sldMk cId="4086045941" sldId="1952"/>
            <ac:picMk id="28" creationId="{34AD158E-8EC7-51AF-8BF9-0A1D23C85849}"/>
          </ac:picMkLst>
        </pc:picChg>
        <pc:cxnChg chg="mod">
          <ac:chgData name="Simon Jolly" userId="483c67c2-aa76-446b-83f2-8414b3e7bd97" providerId="ADAL" clId="{6067E2D7-76B2-5353-BE34-0C774A117E0F}" dt="2026-06-30T17:09:32.107" v="2678"/>
          <ac:cxnSpMkLst>
            <pc:docMk/>
            <pc:sldMk cId="4086045941" sldId="1952"/>
            <ac:cxnSpMk id="27" creationId="{B47B3204-7923-0B7D-09BA-9A6338700718}"/>
          </ac:cxnSpMkLst>
        </pc:cxnChg>
      </pc:sldChg>
      <pc:sldChg chg="addSp delSp modSp add mod setBg">
        <pc:chgData name="Simon Jolly" userId="483c67c2-aa76-446b-83f2-8414b3e7bd97" providerId="ADAL" clId="{6067E2D7-76B2-5353-BE34-0C774A117E0F}" dt="2026-07-01T07:16:19.977" v="4217"/>
        <pc:sldMkLst>
          <pc:docMk/>
          <pc:sldMk cId="1721561847" sldId="1953"/>
        </pc:sldMkLst>
        <pc:spChg chg="add del mod">
          <ac:chgData name="Simon Jolly" userId="483c67c2-aa76-446b-83f2-8414b3e7bd97" providerId="ADAL" clId="{6067E2D7-76B2-5353-BE34-0C774A117E0F}" dt="2026-06-30T15:37:48.813" v="1531"/>
          <ac:spMkLst>
            <pc:docMk/>
            <pc:sldMk cId="1721561847" sldId="1953"/>
            <ac:spMk id="3" creationId="{8C53430F-C05D-0087-DDF1-9CE0DEE777EC}"/>
          </ac:spMkLst>
        </pc:spChg>
        <pc:spChg chg="mod">
          <ac:chgData name="Simon Jolly" userId="483c67c2-aa76-446b-83f2-8414b3e7bd97" providerId="ADAL" clId="{6067E2D7-76B2-5353-BE34-0C774A117E0F}" dt="2026-06-30T15:34:52.954" v="1530" actId="20577"/>
          <ac:spMkLst>
            <pc:docMk/>
            <pc:sldMk cId="1721561847" sldId="1953"/>
            <ac:spMk id="8" creationId="{C7344BCC-A12B-6E82-E1D7-6CA007B22FF4}"/>
          </ac:spMkLst>
        </pc:spChg>
        <pc:spChg chg="add mod">
          <ac:chgData name="Simon Jolly" userId="483c67c2-aa76-446b-83f2-8414b3e7bd97" providerId="ADAL" clId="{6067E2D7-76B2-5353-BE34-0C774A117E0F}" dt="2026-06-30T15:48:01.812" v="1981" actId="1076"/>
          <ac:spMkLst>
            <pc:docMk/>
            <pc:sldMk cId="1721561847" sldId="1953"/>
            <ac:spMk id="9" creationId="{B070A0F9-2F43-1892-9635-B1BB016E3AF8}"/>
          </ac:spMkLst>
        </pc:spChg>
        <pc:spChg chg="mod">
          <ac:chgData name="Simon Jolly" userId="483c67c2-aa76-446b-83f2-8414b3e7bd97" providerId="ADAL" clId="{6067E2D7-76B2-5353-BE34-0C774A117E0F}" dt="2026-06-30T21:05:44.566" v="2797" actId="14100"/>
          <ac:spMkLst>
            <pc:docMk/>
            <pc:sldMk cId="1721561847" sldId="1953"/>
            <ac:spMk id="10" creationId="{1AC4DB24-256F-EAA6-2214-86AE9D4DB958}"/>
          </ac:spMkLst>
        </pc:spChg>
        <pc:spChg chg="add mod">
          <ac:chgData name="Simon Jolly" userId="483c67c2-aa76-446b-83f2-8414b3e7bd97" providerId="ADAL" clId="{6067E2D7-76B2-5353-BE34-0C774A117E0F}" dt="2026-06-30T16:30:15.779" v="1998" actId="1038"/>
          <ac:spMkLst>
            <pc:docMk/>
            <pc:sldMk cId="1721561847" sldId="1953"/>
            <ac:spMk id="11" creationId="{0E003D53-60E7-1DC7-D5AD-E87680E9771B}"/>
          </ac:spMkLst>
        </pc:spChg>
        <pc:spChg chg="del">
          <ac:chgData name="Simon Jolly" userId="483c67c2-aa76-446b-83f2-8414b3e7bd97" providerId="ADAL" clId="{6067E2D7-76B2-5353-BE34-0C774A117E0F}" dt="2026-06-30T15:34:46.246" v="1524" actId="478"/>
          <ac:spMkLst>
            <pc:docMk/>
            <pc:sldMk cId="1721561847" sldId="1953"/>
            <ac:spMk id="19" creationId="{9BB8C94C-2127-6FE7-71AE-7C53A741F496}"/>
          </ac:spMkLst>
        </pc:spChg>
        <pc:picChg chg="add mod">
          <ac:chgData name="Simon Jolly" userId="483c67c2-aa76-446b-83f2-8414b3e7bd97" providerId="ADAL" clId="{6067E2D7-76B2-5353-BE34-0C774A117E0F}" dt="2026-06-30T15:43:32.282" v="1849" actId="1035"/>
          <ac:picMkLst>
            <pc:docMk/>
            <pc:sldMk cId="1721561847" sldId="1953"/>
            <ac:picMk id="4" creationId="{ACC88702-12EC-2E30-A380-B2E51ED8608C}"/>
          </ac:picMkLst>
        </pc:picChg>
        <pc:picChg chg="del">
          <ac:chgData name="Simon Jolly" userId="483c67c2-aa76-446b-83f2-8414b3e7bd97" providerId="ADAL" clId="{6067E2D7-76B2-5353-BE34-0C774A117E0F}" dt="2026-06-30T15:34:34.116" v="1520" actId="478"/>
          <ac:picMkLst>
            <pc:docMk/>
            <pc:sldMk cId="1721561847" sldId="1953"/>
            <ac:picMk id="16" creationId="{A6E8E483-BB85-6A4B-B335-04C610384621}"/>
          </ac:picMkLst>
        </pc:picChg>
        <pc:picChg chg="del">
          <ac:chgData name="Simon Jolly" userId="483c67c2-aa76-446b-83f2-8414b3e7bd97" providerId="ADAL" clId="{6067E2D7-76B2-5353-BE34-0C774A117E0F}" dt="2026-06-30T15:34:34.116" v="1520" actId="478"/>
          <ac:picMkLst>
            <pc:docMk/>
            <pc:sldMk cId="1721561847" sldId="1953"/>
            <ac:picMk id="18" creationId="{D32BAFF3-3DB5-00F9-4035-ECDF145443E1}"/>
          </ac:picMkLst>
        </pc:picChg>
      </pc:sldChg>
      <pc:sldChg chg="addSp delSp modSp add mod setBg">
        <pc:chgData name="Simon Jolly" userId="483c67c2-aa76-446b-83f2-8414b3e7bd97" providerId="ADAL" clId="{6067E2D7-76B2-5353-BE34-0C774A117E0F}" dt="2026-07-01T07:16:19.977" v="4217"/>
        <pc:sldMkLst>
          <pc:docMk/>
          <pc:sldMk cId="2346712524" sldId="1954"/>
        </pc:sldMkLst>
        <pc:spChg chg="add del mod">
          <ac:chgData name="Simon Jolly" userId="483c67c2-aa76-446b-83f2-8414b3e7bd97" providerId="ADAL" clId="{6067E2D7-76B2-5353-BE34-0C774A117E0F}" dt="2026-06-30T16:35:17.344" v="2031"/>
          <ac:spMkLst>
            <pc:docMk/>
            <pc:sldMk cId="2346712524" sldId="1954"/>
            <ac:spMk id="3" creationId="{879442E0-EAE0-29B3-7189-5BD2DE3A5270}"/>
          </ac:spMkLst>
        </pc:spChg>
        <pc:spChg chg="mod">
          <ac:chgData name="Simon Jolly" userId="483c67c2-aa76-446b-83f2-8414b3e7bd97" providerId="ADAL" clId="{6067E2D7-76B2-5353-BE34-0C774A117E0F}" dt="2026-06-30T16:46:15.763" v="2436" actId="20577"/>
          <ac:spMkLst>
            <pc:docMk/>
            <pc:sldMk cId="2346712524" sldId="1954"/>
            <ac:spMk id="8" creationId="{AF6F707A-6939-44B6-A302-4A56DA9A2F24}"/>
          </ac:spMkLst>
        </pc:spChg>
        <pc:spChg chg="mod">
          <ac:chgData name="Simon Jolly" userId="483c67c2-aa76-446b-83f2-8414b3e7bd97" providerId="ADAL" clId="{6067E2D7-76B2-5353-BE34-0C774A117E0F}" dt="2026-06-30T16:41:58.944" v="2061" actId="1038"/>
          <ac:spMkLst>
            <pc:docMk/>
            <pc:sldMk cId="2346712524" sldId="1954"/>
            <ac:spMk id="9" creationId="{57DA1AD5-90F9-E558-B48F-FFD7EF5ED5B9}"/>
          </ac:spMkLst>
        </pc:spChg>
        <pc:spChg chg="mod">
          <ac:chgData name="Simon Jolly" userId="483c67c2-aa76-446b-83f2-8414b3e7bd97" providerId="ADAL" clId="{6067E2D7-76B2-5353-BE34-0C774A117E0F}" dt="2026-06-30T16:45:47.933" v="2409" actId="14100"/>
          <ac:spMkLst>
            <pc:docMk/>
            <pc:sldMk cId="2346712524" sldId="1954"/>
            <ac:spMk id="10" creationId="{42BC41EE-4B4B-B1C7-7424-7F0EA9CAAEBB}"/>
          </ac:spMkLst>
        </pc:spChg>
        <pc:spChg chg="del">
          <ac:chgData name="Simon Jolly" userId="483c67c2-aa76-446b-83f2-8414b3e7bd97" providerId="ADAL" clId="{6067E2D7-76B2-5353-BE34-0C774A117E0F}" dt="2026-06-30T16:42:05.996" v="2062" actId="478"/>
          <ac:spMkLst>
            <pc:docMk/>
            <pc:sldMk cId="2346712524" sldId="1954"/>
            <ac:spMk id="11" creationId="{6886697D-B0EB-BF34-0E5D-501DC1EB3E09}"/>
          </ac:spMkLst>
        </pc:spChg>
        <pc:picChg chg="del">
          <ac:chgData name="Simon Jolly" userId="483c67c2-aa76-446b-83f2-8414b3e7bd97" providerId="ADAL" clId="{6067E2D7-76B2-5353-BE34-0C774A117E0F}" dt="2026-06-30T16:35:13.758" v="2030" actId="478"/>
          <ac:picMkLst>
            <pc:docMk/>
            <pc:sldMk cId="2346712524" sldId="1954"/>
            <ac:picMk id="4" creationId="{B0D429C2-62EB-D521-9860-A53B9AB23473}"/>
          </ac:picMkLst>
        </pc:picChg>
        <pc:picChg chg="add mod">
          <ac:chgData name="Simon Jolly" userId="483c67c2-aa76-446b-83f2-8414b3e7bd97" providerId="ADAL" clId="{6067E2D7-76B2-5353-BE34-0C774A117E0F}" dt="2026-06-30T16:41:55.932" v="2060" actId="1036"/>
          <ac:picMkLst>
            <pc:docMk/>
            <pc:sldMk cId="2346712524" sldId="1954"/>
            <ac:picMk id="2050" creationId="{C4A7DA45-1B1D-6AFF-7FF8-B209A9D3C603}"/>
          </ac:picMkLst>
        </pc:picChg>
      </pc:sldChg>
      <pc:sldChg chg="addSp delSp modSp add mod setBg modClrScheme chgLayout">
        <pc:chgData name="Simon Jolly" userId="483c67c2-aa76-446b-83f2-8414b3e7bd97" providerId="ADAL" clId="{6067E2D7-76B2-5353-BE34-0C774A117E0F}" dt="2026-07-01T07:16:19.977" v="4217"/>
        <pc:sldMkLst>
          <pc:docMk/>
          <pc:sldMk cId="2525577099" sldId="1955"/>
        </pc:sldMkLst>
        <pc:spChg chg="add mod ord">
          <ac:chgData name="Simon Jolly" userId="483c67c2-aa76-446b-83f2-8414b3e7bd97" providerId="ADAL" clId="{6067E2D7-76B2-5353-BE34-0C774A117E0F}" dt="2026-06-30T17:00:45.499" v="2626" actId="14100"/>
          <ac:spMkLst>
            <pc:docMk/>
            <pc:sldMk cId="2525577099" sldId="1955"/>
            <ac:spMk id="2" creationId="{BB47CAC4-07A0-1C06-DEAA-CC2121E4E03F}"/>
          </ac:spMkLst>
        </pc:spChg>
        <pc:spChg chg="add del mod ord">
          <ac:chgData name="Simon Jolly" userId="483c67c2-aa76-446b-83f2-8414b3e7bd97" providerId="ADAL" clId="{6067E2D7-76B2-5353-BE34-0C774A117E0F}" dt="2026-06-30T16:58:20.866" v="2458"/>
          <ac:spMkLst>
            <pc:docMk/>
            <pc:sldMk cId="2525577099" sldId="1955"/>
            <ac:spMk id="3" creationId="{A860E4CD-0C43-D158-B2C4-2126209BB54F}"/>
          </ac:spMkLst>
        </pc:spChg>
        <pc:spChg chg="add del mod">
          <ac:chgData name="Simon Jolly" userId="483c67c2-aa76-446b-83f2-8414b3e7bd97" providerId="ADAL" clId="{6067E2D7-76B2-5353-BE34-0C774A117E0F}" dt="2026-06-30T16:56:21.287" v="2451"/>
          <ac:spMkLst>
            <pc:docMk/>
            <pc:sldMk cId="2525577099" sldId="1955"/>
            <ac:spMk id="4" creationId="{0895474D-E638-D951-E908-F34F7018C588}"/>
          </ac:spMkLst>
        </pc:spChg>
        <pc:spChg chg="mod ord">
          <ac:chgData name="Simon Jolly" userId="483c67c2-aa76-446b-83f2-8414b3e7bd97" providerId="ADAL" clId="{6067E2D7-76B2-5353-BE34-0C774A117E0F}" dt="2026-06-30T16:55:09.591" v="2443" actId="700"/>
          <ac:spMkLst>
            <pc:docMk/>
            <pc:sldMk cId="2525577099" sldId="1955"/>
            <ac:spMk id="5" creationId="{60AA3830-438D-902D-8343-A6CF190F6349}"/>
          </ac:spMkLst>
        </pc:spChg>
        <pc:spChg chg="mod ord">
          <ac:chgData name="Simon Jolly" userId="483c67c2-aa76-446b-83f2-8414b3e7bd97" providerId="ADAL" clId="{6067E2D7-76B2-5353-BE34-0C774A117E0F}" dt="2026-06-30T16:55:09.591" v="2443" actId="700"/>
          <ac:spMkLst>
            <pc:docMk/>
            <pc:sldMk cId="2525577099" sldId="1955"/>
            <ac:spMk id="6" creationId="{6A661996-BF6A-254D-0870-FE192DA5C226}"/>
          </ac:spMkLst>
        </pc:spChg>
        <pc:spChg chg="mod ord">
          <ac:chgData name="Simon Jolly" userId="483c67c2-aa76-446b-83f2-8414b3e7bd97" providerId="ADAL" clId="{6067E2D7-76B2-5353-BE34-0C774A117E0F}" dt="2026-06-30T16:55:09.591" v="2443" actId="700"/>
          <ac:spMkLst>
            <pc:docMk/>
            <pc:sldMk cId="2525577099" sldId="1955"/>
            <ac:spMk id="7" creationId="{13FA1AAB-2D1E-E0D1-1FF3-3D89AF9AB6CF}"/>
          </ac:spMkLst>
        </pc:spChg>
        <pc:spChg chg="mod ord">
          <ac:chgData name="Simon Jolly" userId="483c67c2-aa76-446b-83f2-8414b3e7bd97" providerId="ADAL" clId="{6067E2D7-76B2-5353-BE34-0C774A117E0F}" dt="2026-06-30T16:55:26.171" v="2449" actId="27636"/>
          <ac:spMkLst>
            <pc:docMk/>
            <pc:sldMk cId="2525577099" sldId="1955"/>
            <ac:spMk id="8" creationId="{C3195E56-A6BE-2C6F-8219-AA96BBD27C42}"/>
          </ac:spMkLst>
        </pc:spChg>
        <pc:spChg chg="mod">
          <ac:chgData name="Simon Jolly" userId="483c67c2-aa76-446b-83f2-8414b3e7bd97" providerId="ADAL" clId="{6067E2D7-76B2-5353-BE34-0C774A117E0F}" dt="2026-06-30T16:58:46.304" v="2490" actId="1076"/>
          <ac:spMkLst>
            <pc:docMk/>
            <pc:sldMk cId="2525577099" sldId="1955"/>
            <ac:spMk id="9" creationId="{A1E73226-E8A8-A7EA-61AA-23B559E4D08F}"/>
          </ac:spMkLst>
        </pc:spChg>
        <pc:spChg chg="del mod ord">
          <ac:chgData name="Simon Jolly" userId="483c67c2-aa76-446b-83f2-8414b3e7bd97" providerId="ADAL" clId="{6067E2D7-76B2-5353-BE34-0C774A117E0F}" dt="2026-06-30T16:56:47.062" v="2454"/>
          <ac:spMkLst>
            <pc:docMk/>
            <pc:sldMk cId="2525577099" sldId="1955"/>
            <ac:spMk id="10" creationId="{6E60C62B-0A0B-50A4-4621-B25AF6788C8D}"/>
          </ac:spMkLst>
        </pc:spChg>
        <pc:spChg chg="add del mod">
          <ac:chgData name="Simon Jolly" userId="483c67c2-aa76-446b-83f2-8414b3e7bd97" providerId="ADAL" clId="{6067E2D7-76B2-5353-BE34-0C774A117E0F}" dt="2026-06-30T16:57:31.157" v="2456"/>
          <ac:spMkLst>
            <pc:docMk/>
            <pc:sldMk cId="2525577099" sldId="1955"/>
            <ac:spMk id="14" creationId="{8FA31BA1-B340-16B0-7D12-54E0B9000194}"/>
          </ac:spMkLst>
        </pc:spChg>
        <pc:picChg chg="add mod">
          <ac:chgData name="Simon Jolly" userId="483c67c2-aa76-446b-83f2-8414b3e7bd97" providerId="ADAL" clId="{6067E2D7-76B2-5353-BE34-0C774A117E0F}" dt="2026-06-30T17:00:47.261" v="2629" actId="1036"/>
          <ac:picMkLst>
            <pc:docMk/>
            <pc:sldMk cId="2525577099" sldId="1955"/>
            <ac:picMk id="11" creationId="{A96FA582-A52A-147A-799B-56268EE7721B}"/>
          </ac:picMkLst>
        </pc:picChg>
        <pc:picChg chg="add del mod">
          <ac:chgData name="Simon Jolly" userId="483c67c2-aa76-446b-83f2-8414b3e7bd97" providerId="ADAL" clId="{6067E2D7-76B2-5353-BE34-0C774A117E0F}" dt="2026-06-30T16:57:29.024" v="2455" actId="478"/>
          <ac:picMkLst>
            <pc:docMk/>
            <pc:sldMk cId="2525577099" sldId="1955"/>
            <ac:picMk id="12" creationId="{1BE8EFE4-BEF3-9DA3-AB6D-04A888177166}"/>
          </ac:picMkLst>
        </pc:picChg>
        <pc:picChg chg="add mod">
          <ac:chgData name="Simon Jolly" userId="483c67c2-aa76-446b-83f2-8414b3e7bd97" providerId="ADAL" clId="{6067E2D7-76B2-5353-BE34-0C774A117E0F}" dt="2026-06-30T16:59:22.579" v="2495" actId="1036"/>
          <ac:picMkLst>
            <pc:docMk/>
            <pc:sldMk cId="2525577099" sldId="1955"/>
            <ac:picMk id="15" creationId="{DC28614C-9894-1206-8612-B84BF8A55695}"/>
          </ac:picMkLst>
        </pc:picChg>
        <pc:picChg chg="add mod">
          <ac:chgData name="Simon Jolly" userId="483c67c2-aa76-446b-83f2-8414b3e7bd97" providerId="ADAL" clId="{6067E2D7-76B2-5353-BE34-0C774A117E0F}" dt="2026-06-30T16:58:56.272" v="2491" actId="1076"/>
          <ac:picMkLst>
            <pc:docMk/>
            <pc:sldMk cId="2525577099" sldId="1955"/>
            <ac:picMk id="16" creationId="{DAD5A65D-DEEF-F702-9400-BAF58AF47066}"/>
          </ac:picMkLst>
        </pc:picChg>
        <pc:picChg chg="add mod">
          <ac:chgData name="Simon Jolly" userId="483c67c2-aa76-446b-83f2-8414b3e7bd97" providerId="ADAL" clId="{6067E2D7-76B2-5353-BE34-0C774A117E0F}" dt="2026-06-30T16:59:22.579" v="2495" actId="1036"/>
          <ac:picMkLst>
            <pc:docMk/>
            <pc:sldMk cId="2525577099" sldId="1955"/>
            <ac:picMk id="17" creationId="{8974155E-784F-E84B-BE9E-F9779591949A}"/>
          </ac:picMkLst>
        </pc:picChg>
        <pc:picChg chg="del mod ord">
          <ac:chgData name="Simon Jolly" userId="483c67c2-aa76-446b-83f2-8414b3e7bd97" providerId="ADAL" clId="{6067E2D7-76B2-5353-BE34-0C774A117E0F}" dt="2026-06-30T16:55:31.732" v="2450" actId="478"/>
          <ac:picMkLst>
            <pc:docMk/>
            <pc:sldMk cId="2525577099" sldId="1955"/>
            <ac:picMk id="2050" creationId="{B1FDB41E-A3DB-6B9A-553E-5E5F3E0BA868}"/>
          </ac:picMkLst>
        </pc:picChg>
      </pc:sldChg>
      <pc:sldChg chg="addSp delSp modSp add mod setBg delAnim modAnim chgLayout">
        <pc:chgData name="Simon Jolly" userId="483c67c2-aa76-446b-83f2-8414b3e7bd97" providerId="ADAL" clId="{6067E2D7-76B2-5353-BE34-0C774A117E0F}" dt="2026-07-01T07:16:19.977" v="4217"/>
        <pc:sldMkLst>
          <pc:docMk/>
          <pc:sldMk cId="3243510675" sldId="1956"/>
        </pc:sldMkLst>
        <pc:spChg chg="mod ord">
          <ac:chgData name="Simon Jolly" userId="483c67c2-aa76-446b-83f2-8414b3e7bd97" providerId="ADAL" clId="{6067E2D7-76B2-5353-BE34-0C774A117E0F}" dt="2026-06-30T21:04:47.264" v="2786" actId="20577"/>
          <ac:spMkLst>
            <pc:docMk/>
            <pc:sldMk cId="3243510675" sldId="1956"/>
            <ac:spMk id="2" creationId="{93D601FA-1059-5E03-273E-66DDABC80B19}"/>
          </ac:spMkLst>
        </pc:spChg>
        <pc:spChg chg="mod ord">
          <ac:chgData name="Simon Jolly" userId="483c67c2-aa76-446b-83f2-8414b3e7bd97" providerId="ADAL" clId="{6067E2D7-76B2-5353-BE34-0C774A117E0F}" dt="2026-06-30T17:14:06.900" v="2762" actId="700"/>
          <ac:spMkLst>
            <pc:docMk/>
            <pc:sldMk cId="3243510675" sldId="1956"/>
            <ac:spMk id="3" creationId="{0FB19671-ECDB-DEA0-D32D-5284AFBAE277}"/>
          </ac:spMkLst>
        </pc:spChg>
        <pc:spChg chg="mod ord">
          <ac:chgData name="Simon Jolly" userId="483c67c2-aa76-446b-83f2-8414b3e7bd97" providerId="ADAL" clId="{6067E2D7-76B2-5353-BE34-0C774A117E0F}" dt="2026-06-30T17:14:06.900" v="2762" actId="700"/>
          <ac:spMkLst>
            <pc:docMk/>
            <pc:sldMk cId="3243510675" sldId="1956"/>
            <ac:spMk id="4" creationId="{F5E4CC43-7251-4582-3E52-AA6B823ED420}"/>
          </ac:spMkLst>
        </pc:spChg>
        <pc:spChg chg="mod ord">
          <ac:chgData name="Simon Jolly" userId="483c67c2-aa76-446b-83f2-8414b3e7bd97" providerId="ADAL" clId="{6067E2D7-76B2-5353-BE34-0C774A117E0F}" dt="2026-06-30T17:14:06.900" v="2762" actId="700"/>
          <ac:spMkLst>
            <pc:docMk/>
            <pc:sldMk cId="3243510675" sldId="1956"/>
            <ac:spMk id="5" creationId="{0B562412-C958-F253-8D1D-3BF95E8B3DDC}"/>
          </ac:spMkLst>
        </pc:spChg>
        <pc:spChg chg="add del mod ord">
          <ac:chgData name="Simon Jolly" userId="483c67c2-aa76-446b-83f2-8414b3e7bd97" providerId="ADAL" clId="{6067E2D7-76B2-5353-BE34-0C774A117E0F}" dt="2026-06-30T17:14:51.082" v="2771"/>
          <ac:spMkLst>
            <pc:docMk/>
            <pc:sldMk cId="3243510675" sldId="1956"/>
            <ac:spMk id="6" creationId="{B67504B8-AAE7-0249-D126-649A0AD37E82}"/>
          </ac:spMkLst>
        </pc:spChg>
        <pc:spChg chg="add del mod ord">
          <ac:chgData name="Simon Jolly" userId="483c67c2-aa76-446b-83f2-8414b3e7bd97" providerId="ADAL" clId="{6067E2D7-76B2-5353-BE34-0C774A117E0F}" dt="2026-06-30T17:14:38.368" v="2769"/>
          <ac:spMkLst>
            <pc:docMk/>
            <pc:sldMk cId="3243510675" sldId="1956"/>
            <ac:spMk id="7" creationId="{8483EA0C-6FF9-C840-6013-301FC2E40144}"/>
          </ac:spMkLst>
        </pc:spChg>
        <pc:spChg chg="del">
          <ac:chgData name="Simon Jolly" userId="483c67c2-aa76-446b-83f2-8414b3e7bd97" providerId="ADAL" clId="{6067E2D7-76B2-5353-BE34-0C774A117E0F}" dt="2026-06-30T17:13:53.544" v="2761" actId="478"/>
          <ac:spMkLst>
            <pc:docMk/>
            <pc:sldMk cId="3243510675" sldId="1956"/>
            <ac:spMk id="14" creationId="{4EB7571E-2715-5FD4-BC60-754C25002E7F}"/>
          </ac:spMkLst>
        </pc:spChg>
        <pc:spChg chg="del">
          <ac:chgData name="Simon Jolly" userId="483c67c2-aa76-446b-83f2-8414b3e7bd97" providerId="ADAL" clId="{6067E2D7-76B2-5353-BE34-0C774A117E0F}" dt="2026-06-30T17:13:53.544" v="2761" actId="478"/>
          <ac:spMkLst>
            <pc:docMk/>
            <pc:sldMk cId="3243510675" sldId="1956"/>
            <ac:spMk id="16" creationId="{BCF34A1E-670E-3B29-48F8-43E158304375}"/>
          </ac:spMkLst>
        </pc:spChg>
        <pc:spChg chg="del">
          <ac:chgData name="Simon Jolly" userId="483c67c2-aa76-446b-83f2-8414b3e7bd97" providerId="ADAL" clId="{6067E2D7-76B2-5353-BE34-0C774A117E0F}" dt="2026-06-30T17:13:53.544" v="2761" actId="478"/>
          <ac:spMkLst>
            <pc:docMk/>
            <pc:sldMk cId="3243510675" sldId="1956"/>
            <ac:spMk id="17" creationId="{BF844DEA-C4B5-88F5-20DE-8C80D6C8964F}"/>
          </ac:spMkLst>
        </pc:spChg>
        <pc:spChg chg="del">
          <ac:chgData name="Simon Jolly" userId="483c67c2-aa76-446b-83f2-8414b3e7bd97" providerId="ADAL" clId="{6067E2D7-76B2-5353-BE34-0C774A117E0F}" dt="2026-06-30T17:13:53.544" v="2761" actId="478"/>
          <ac:spMkLst>
            <pc:docMk/>
            <pc:sldMk cId="3243510675" sldId="1956"/>
            <ac:spMk id="18" creationId="{E1C76FA4-A96C-6D5F-F9BC-EECF9E9A3672}"/>
          </ac:spMkLst>
        </pc:spChg>
        <pc:spChg chg="del">
          <ac:chgData name="Simon Jolly" userId="483c67c2-aa76-446b-83f2-8414b3e7bd97" providerId="ADAL" clId="{6067E2D7-76B2-5353-BE34-0C774A117E0F}" dt="2026-06-30T17:13:53.544" v="2761" actId="478"/>
          <ac:spMkLst>
            <pc:docMk/>
            <pc:sldMk cId="3243510675" sldId="1956"/>
            <ac:spMk id="20" creationId="{1C3FC384-A2B1-EF6F-BDBE-091D49F6003F}"/>
          </ac:spMkLst>
        </pc:spChg>
        <pc:spChg chg="del">
          <ac:chgData name="Simon Jolly" userId="483c67c2-aa76-446b-83f2-8414b3e7bd97" providerId="ADAL" clId="{6067E2D7-76B2-5353-BE34-0C774A117E0F}" dt="2026-06-30T17:13:53.544" v="2761" actId="478"/>
          <ac:spMkLst>
            <pc:docMk/>
            <pc:sldMk cId="3243510675" sldId="1956"/>
            <ac:spMk id="22" creationId="{9AC02AA7-020D-8321-642A-C6EFF5836380}"/>
          </ac:spMkLst>
        </pc:spChg>
        <pc:spChg chg="del">
          <ac:chgData name="Simon Jolly" userId="483c67c2-aa76-446b-83f2-8414b3e7bd97" providerId="ADAL" clId="{6067E2D7-76B2-5353-BE34-0C774A117E0F}" dt="2026-06-30T17:13:53.544" v="2761" actId="478"/>
          <ac:spMkLst>
            <pc:docMk/>
            <pc:sldMk cId="3243510675" sldId="1956"/>
            <ac:spMk id="23" creationId="{A7C4C9D2-4F62-7888-6911-83B1C8F13AC0}"/>
          </ac:spMkLst>
        </pc:spChg>
        <pc:spChg chg="mod">
          <ac:chgData name="Simon Jolly" userId="483c67c2-aa76-446b-83f2-8414b3e7bd97" providerId="ADAL" clId="{6067E2D7-76B2-5353-BE34-0C774A117E0F}" dt="2026-06-30T23:29:27.971" v="4085" actId="1036"/>
          <ac:spMkLst>
            <pc:docMk/>
            <pc:sldMk cId="3243510675" sldId="1956"/>
            <ac:spMk id="29" creationId="{A7E07BD1-D4D6-D17C-C4C2-68A7D911FAF6}"/>
          </ac:spMkLst>
        </pc:spChg>
        <pc:picChg chg="add mod">
          <ac:chgData name="Simon Jolly" userId="483c67c2-aa76-446b-83f2-8414b3e7bd97" providerId="ADAL" clId="{6067E2D7-76B2-5353-BE34-0C774A117E0F}" dt="2026-06-30T23:29:21.018" v="4080" actId="1037"/>
          <ac:picMkLst>
            <pc:docMk/>
            <pc:sldMk cId="3243510675" sldId="1956"/>
            <ac:picMk id="8" creationId="{BF18A167-8E72-700D-25A7-36F0DCB518F6}"/>
          </ac:picMkLst>
        </pc:picChg>
        <pc:picChg chg="add mod">
          <ac:chgData name="Simon Jolly" userId="483c67c2-aa76-446b-83f2-8414b3e7bd97" providerId="ADAL" clId="{6067E2D7-76B2-5353-BE34-0C774A117E0F}" dt="2026-06-30T23:29:22.903" v="4082" actId="1038"/>
          <ac:picMkLst>
            <pc:docMk/>
            <pc:sldMk cId="3243510675" sldId="1956"/>
            <ac:picMk id="9" creationId="{89309C81-0BA3-A019-39F7-2E968B2A5D6D}"/>
          </ac:picMkLst>
        </pc:picChg>
        <pc:picChg chg="del">
          <ac:chgData name="Simon Jolly" userId="483c67c2-aa76-446b-83f2-8414b3e7bd97" providerId="ADAL" clId="{6067E2D7-76B2-5353-BE34-0C774A117E0F}" dt="2026-06-30T17:13:53.544" v="2761" actId="478"/>
          <ac:picMkLst>
            <pc:docMk/>
            <pc:sldMk cId="3243510675" sldId="1956"/>
            <ac:picMk id="13" creationId="{88188BB1-E144-7E3C-3281-07E26F068BA2}"/>
          </ac:picMkLst>
        </pc:picChg>
        <pc:picChg chg="del">
          <ac:chgData name="Simon Jolly" userId="483c67c2-aa76-446b-83f2-8414b3e7bd97" providerId="ADAL" clId="{6067E2D7-76B2-5353-BE34-0C774A117E0F}" dt="2026-06-30T17:13:53.544" v="2761" actId="478"/>
          <ac:picMkLst>
            <pc:docMk/>
            <pc:sldMk cId="3243510675" sldId="1956"/>
            <ac:picMk id="15" creationId="{A1898588-0D69-AB83-922B-4D9BD46705AB}"/>
          </ac:picMkLst>
        </pc:picChg>
        <pc:picChg chg="del">
          <ac:chgData name="Simon Jolly" userId="483c67c2-aa76-446b-83f2-8414b3e7bd97" providerId="ADAL" clId="{6067E2D7-76B2-5353-BE34-0C774A117E0F}" dt="2026-06-30T17:13:53.544" v="2761" actId="478"/>
          <ac:picMkLst>
            <pc:docMk/>
            <pc:sldMk cId="3243510675" sldId="1956"/>
            <ac:picMk id="21" creationId="{07696E1D-9C97-110E-E97A-9367F41845C9}"/>
          </ac:picMkLst>
        </pc:picChg>
        <pc:picChg chg="del">
          <ac:chgData name="Simon Jolly" userId="483c67c2-aa76-446b-83f2-8414b3e7bd97" providerId="ADAL" clId="{6067E2D7-76B2-5353-BE34-0C774A117E0F}" dt="2026-06-30T21:04:36.059" v="2776" actId="478"/>
          <ac:picMkLst>
            <pc:docMk/>
            <pc:sldMk cId="3243510675" sldId="1956"/>
            <ac:picMk id="28" creationId="{C953628D-E996-5312-4431-511DB4F15C81}"/>
          </ac:picMkLst>
        </pc:picChg>
      </pc:sldChg>
      <pc:sldChg chg="addSp delSp modSp add mod ord setBg">
        <pc:chgData name="Simon Jolly" userId="483c67c2-aa76-446b-83f2-8414b3e7bd97" providerId="ADAL" clId="{6067E2D7-76B2-5353-BE34-0C774A117E0F}" dt="2026-07-01T07:16:19.977" v="4217"/>
        <pc:sldMkLst>
          <pc:docMk/>
          <pc:sldMk cId="924324794" sldId="1957"/>
        </pc:sldMkLst>
        <pc:spChg chg="add del mod">
          <ac:chgData name="Simon Jolly" userId="483c67c2-aa76-446b-83f2-8414b3e7bd97" providerId="ADAL" clId="{6067E2D7-76B2-5353-BE34-0C774A117E0F}" dt="2026-06-30T21:14:18.546" v="2844"/>
          <ac:spMkLst>
            <pc:docMk/>
            <pc:sldMk cId="924324794" sldId="1957"/>
            <ac:spMk id="3" creationId="{C9BBAC37-720A-6DAB-C513-6BE4C4752E09}"/>
          </ac:spMkLst>
        </pc:spChg>
        <pc:spChg chg="mod">
          <ac:chgData name="Simon Jolly" userId="483c67c2-aa76-446b-83f2-8414b3e7bd97" providerId="ADAL" clId="{6067E2D7-76B2-5353-BE34-0C774A117E0F}" dt="2026-06-30T21:12:32.078" v="2841" actId="27636"/>
          <ac:spMkLst>
            <pc:docMk/>
            <pc:sldMk cId="924324794" sldId="1957"/>
            <ac:spMk id="8" creationId="{E0897D1E-BB7E-FF8E-9CDB-D7B1AD5EA9AA}"/>
          </ac:spMkLst>
        </pc:spChg>
        <pc:spChg chg="del mod">
          <ac:chgData name="Simon Jolly" userId="483c67c2-aa76-446b-83f2-8414b3e7bd97" providerId="ADAL" clId="{6067E2D7-76B2-5353-BE34-0C774A117E0F}" dt="2026-06-30T21:16:46.313" v="2876" actId="478"/>
          <ac:spMkLst>
            <pc:docMk/>
            <pc:sldMk cId="924324794" sldId="1957"/>
            <ac:spMk id="9" creationId="{F4CDF499-6851-6721-3E96-379EDE9B1E59}"/>
          </ac:spMkLst>
        </pc:spChg>
        <pc:spChg chg="mod">
          <ac:chgData name="Simon Jolly" userId="483c67c2-aa76-446b-83f2-8414b3e7bd97" providerId="ADAL" clId="{6067E2D7-76B2-5353-BE34-0C774A117E0F}" dt="2026-06-30T23:27:46.482" v="4067" actId="27636"/>
          <ac:spMkLst>
            <pc:docMk/>
            <pc:sldMk cId="924324794" sldId="1957"/>
            <ac:spMk id="10" creationId="{19F51AB2-2E92-DD96-2415-E61DDCDBE854}"/>
          </ac:spMkLst>
        </pc:spChg>
        <pc:spChg chg="mod">
          <ac:chgData name="Simon Jolly" userId="483c67c2-aa76-446b-83f2-8414b3e7bd97" providerId="ADAL" clId="{6067E2D7-76B2-5353-BE34-0C774A117E0F}" dt="2026-06-30T21:26:08.714" v="3125" actId="1038"/>
          <ac:spMkLst>
            <pc:docMk/>
            <pc:sldMk cId="924324794" sldId="1957"/>
            <ac:spMk id="11" creationId="{6E463F76-94DA-6FD8-9427-1D6857613AD4}"/>
          </ac:spMkLst>
        </pc:spChg>
        <pc:spChg chg="add mod">
          <ac:chgData name="Simon Jolly" userId="483c67c2-aa76-446b-83f2-8414b3e7bd97" providerId="ADAL" clId="{6067E2D7-76B2-5353-BE34-0C774A117E0F}" dt="2026-06-30T21:17:08.393" v="2883" actId="1038"/>
          <ac:spMkLst>
            <pc:docMk/>
            <pc:sldMk cId="924324794" sldId="1957"/>
            <ac:spMk id="13" creationId="{49B6F8EF-F2D5-F893-2214-BEC8C20E734A}"/>
          </ac:spMkLst>
        </pc:spChg>
        <pc:spChg chg="add mod">
          <ac:chgData name="Simon Jolly" userId="483c67c2-aa76-446b-83f2-8414b3e7bd97" providerId="ADAL" clId="{6067E2D7-76B2-5353-BE34-0C774A117E0F}" dt="2026-06-30T21:17:08.393" v="2883" actId="1038"/>
          <ac:spMkLst>
            <pc:docMk/>
            <pc:sldMk cId="924324794" sldId="1957"/>
            <ac:spMk id="14" creationId="{5F99892F-18DB-1205-154E-01E31D409C0A}"/>
          </ac:spMkLst>
        </pc:spChg>
        <pc:spChg chg="add del mod">
          <ac:chgData name="Simon Jolly" userId="483c67c2-aa76-446b-83f2-8414b3e7bd97" providerId="ADAL" clId="{6067E2D7-76B2-5353-BE34-0C774A117E0F}" dt="2026-07-01T07:06:14.548" v="4188" actId="478"/>
          <ac:spMkLst>
            <pc:docMk/>
            <pc:sldMk cId="924324794" sldId="1957"/>
            <ac:spMk id="18" creationId="{E68CEEAE-7683-A5AF-B1AF-BA761360AF4B}"/>
          </ac:spMkLst>
        </pc:spChg>
        <pc:spChg chg="add del mod">
          <ac:chgData name="Simon Jolly" userId="483c67c2-aa76-446b-83f2-8414b3e7bd97" providerId="ADAL" clId="{6067E2D7-76B2-5353-BE34-0C774A117E0F}" dt="2026-07-01T07:07:22.697" v="4195" actId="478"/>
          <ac:spMkLst>
            <pc:docMk/>
            <pc:sldMk cId="924324794" sldId="1957"/>
            <ac:spMk id="22" creationId="{12F22BB6-6201-7461-6C4A-ADA8A844BF8F}"/>
          </ac:spMkLst>
        </pc:spChg>
        <pc:picChg chg="del">
          <ac:chgData name="Simon Jolly" userId="483c67c2-aa76-446b-83f2-8414b3e7bd97" providerId="ADAL" clId="{6067E2D7-76B2-5353-BE34-0C774A117E0F}" dt="2026-06-30T21:12:38.588" v="2842" actId="478"/>
          <ac:picMkLst>
            <pc:docMk/>
            <pc:sldMk cId="924324794" sldId="1957"/>
            <ac:picMk id="4" creationId="{5812E43E-E6D4-F334-AF32-6D275BE665AE}"/>
          </ac:picMkLst>
        </pc:picChg>
        <pc:picChg chg="add del mod">
          <ac:chgData name="Simon Jolly" userId="483c67c2-aa76-446b-83f2-8414b3e7bd97" providerId="ADAL" clId="{6067E2D7-76B2-5353-BE34-0C774A117E0F}" dt="2026-07-01T07:07:16.213" v="4194" actId="478"/>
          <ac:picMkLst>
            <pc:docMk/>
            <pc:sldMk cId="924324794" sldId="1957"/>
            <ac:picMk id="12" creationId="{F22FF42C-AD87-6651-D84B-2B8C13B0786E}"/>
          </ac:picMkLst>
        </pc:picChg>
        <pc:picChg chg="add del mod">
          <ac:chgData name="Simon Jolly" userId="483c67c2-aa76-446b-83f2-8414b3e7bd97" providerId="ADAL" clId="{6067E2D7-76B2-5353-BE34-0C774A117E0F}" dt="2026-07-01T07:10:46.121" v="4208" actId="478"/>
          <ac:picMkLst>
            <pc:docMk/>
            <pc:sldMk cId="924324794" sldId="1957"/>
            <ac:picMk id="15" creationId="{2DC99597-9C2F-6107-9B1B-3A572F5F723F}"/>
          </ac:picMkLst>
        </pc:picChg>
        <pc:picChg chg="add del mod">
          <ac:chgData name="Simon Jolly" userId="483c67c2-aa76-446b-83f2-8414b3e7bd97" providerId="ADAL" clId="{6067E2D7-76B2-5353-BE34-0C774A117E0F}" dt="2026-07-01T07:09:25.193" v="4201" actId="478"/>
          <ac:picMkLst>
            <pc:docMk/>
            <pc:sldMk cId="924324794" sldId="1957"/>
            <ac:picMk id="16" creationId="{F3EB33A2-3552-5FF2-8B0B-02A40AF37AD6}"/>
          </ac:picMkLst>
        </pc:picChg>
        <pc:picChg chg="add mod">
          <ac:chgData name="Simon Jolly" userId="483c67c2-aa76-446b-83f2-8414b3e7bd97" providerId="ADAL" clId="{6067E2D7-76B2-5353-BE34-0C774A117E0F}" dt="2026-07-01T07:07:14.690" v="4193" actId="1076"/>
          <ac:picMkLst>
            <pc:docMk/>
            <pc:sldMk cId="924324794" sldId="1957"/>
            <ac:picMk id="20" creationId="{88804E75-65BC-98FC-9E06-63C1103581D2}"/>
          </ac:picMkLst>
        </pc:picChg>
        <pc:picChg chg="add del mod">
          <ac:chgData name="Simon Jolly" userId="483c67c2-aa76-446b-83f2-8414b3e7bd97" providerId="ADAL" clId="{6067E2D7-76B2-5353-BE34-0C774A117E0F}" dt="2026-07-01T07:09:23.607" v="4200" actId="21"/>
          <ac:picMkLst>
            <pc:docMk/>
            <pc:sldMk cId="924324794" sldId="1957"/>
            <ac:picMk id="24" creationId="{3BDFB796-A65A-EB65-4AF8-184B6EF15E89}"/>
          </ac:picMkLst>
        </pc:picChg>
        <pc:picChg chg="add mod">
          <ac:chgData name="Simon Jolly" userId="483c67c2-aa76-446b-83f2-8414b3e7bd97" providerId="ADAL" clId="{6067E2D7-76B2-5353-BE34-0C774A117E0F}" dt="2026-07-01T07:09:25.901" v="4202"/>
          <ac:picMkLst>
            <pc:docMk/>
            <pc:sldMk cId="924324794" sldId="1957"/>
            <ac:picMk id="25" creationId="{67338C62-E4AD-2BFB-C5E5-4F8C9C14D09C}"/>
          </ac:picMkLst>
        </pc:picChg>
        <pc:picChg chg="add mod">
          <ac:chgData name="Simon Jolly" userId="483c67c2-aa76-446b-83f2-8414b3e7bd97" providerId="ADAL" clId="{6067E2D7-76B2-5353-BE34-0C774A117E0F}" dt="2026-07-01T07:10:43.846" v="4207" actId="167"/>
          <ac:picMkLst>
            <pc:docMk/>
            <pc:sldMk cId="924324794" sldId="1957"/>
            <ac:picMk id="27" creationId="{87B74324-3BB4-2A30-AB79-360854AF29A0}"/>
          </ac:picMkLst>
        </pc:picChg>
      </pc:sldChg>
      <pc:sldChg chg="add del">
        <pc:chgData name="Simon Jolly" userId="483c67c2-aa76-446b-83f2-8414b3e7bd97" providerId="ADAL" clId="{6067E2D7-76B2-5353-BE34-0C774A117E0F}" dt="2026-06-30T22:28:24.752" v="3182" actId="2696"/>
        <pc:sldMkLst>
          <pc:docMk/>
          <pc:sldMk cId="1410908334" sldId="1958"/>
        </pc:sldMkLst>
      </pc:sldChg>
      <pc:sldChg chg="addSp delSp modSp add mod ord setBg">
        <pc:chgData name="Simon Jolly" userId="483c67c2-aa76-446b-83f2-8414b3e7bd97" providerId="ADAL" clId="{6067E2D7-76B2-5353-BE34-0C774A117E0F}" dt="2026-07-01T07:16:19.977" v="4217"/>
        <pc:sldMkLst>
          <pc:docMk/>
          <pc:sldMk cId="4084497584" sldId="1959"/>
        </pc:sldMkLst>
        <pc:spChg chg="add del mod">
          <ac:chgData name="Simon Jolly" userId="483c67c2-aa76-446b-83f2-8414b3e7bd97" providerId="ADAL" clId="{6067E2D7-76B2-5353-BE34-0C774A117E0F}" dt="2026-06-30T22:27:57.908" v="3181"/>
          <ac:spMkLst>
            <pc:docMk/>
            <pc:sldMk cId="4084497584" sldId="1959"/>
            <ac:spMk id="7" creationId="{C600CDC6-DA4C-0358-8F2F-003D75A92717}"/>
          </ac:spMkLst>
        </pc:spChg>
        <pc:spChg chg="add mod">
          <ac:chgData name="Simon Jolly" userId="483c67c2-aa76-446b-83f2-8414b3e7bd97" providerId="ADAL" clId="{6067E2D7-76B2-5353-BE34-0C774A117E0F}" dt="2026-06-30T22:32:14.845" v="3205" actId="1036"/>
          <ac:spMkLst>
            <pc:docMk/>
            <pc:sldMk cId="4084497584" sldId="1959"/>
            <ac:spMk id="9" creationId="{2F0E4BEE-0C00-65A9-09CD-1A6BEC5A1B90}"/>
          </ac:spMkLst>
        </pc:spChg>
        <pc:spChg chg="add mod">
          <ac:chgData name="Simon Jolly" userId="483c67c2-aa76-446b-83f2-8414b3e7bd97" providerId="ADAL" clId="{6067E2D7-76B2-5353-BE34-0C774A117E0F}" dt="2026-06-30T22:32:14.845" v="3205" actId="1036"/>
          <ac:spMkLst>
            <pc:docMk/>
            <pc:sldMk cId="4084497584" sldId="1959"/>
            <ac:spMk id="10" creationId="{3EF9AE44-C107-B267-ED68-FEB6F6038AD6}"/>
          </ac:spMkLst>
        </pc:spChg>
        <pc:spChg chg="add mod">
          <ac:chgData name="Simon Jolly" userId="483c67c2-aa76-446b-83f2-8414b3e7bd97" providerId="ADAL" clId="{6067E2D7-76B2-5353-BE34-0C774A117E0F}" dt="2026-06-30T22:44:53.811" v="3304" actId="1076"/>
          <ac:spMkLst>
            <pc:docMk/>
            <pc:sldMk cId="4084497584" sldId="1959"/>
            <ac:spMk id="14" creationId="{7EF8BF44-A539-B82C-5CBA-345DCA42746E}"/>
          </ac:spMkLst>
        </pc:spChg>
        <pc:spChg chg="mod">
          <ac:chgData name="Simon Jolly" userId="483c67c2-aa76-446b-83f2-8414b3e7bd97" providerId="ADAL" clId="{6067E2D7-76B2-5353-BE34-0C774A117E0F}" dt="2026-06-30T22:27:43.329" v="3177" actId="20577"/>
          <ac:spMkLst>
            <pc:docMk/>
            <pc:sldMk cId="4084497584" sldId="1959"/>
            <ac:spMk id="31745" creationId="{35213D02-D2F9-390E-5385-3B87AE685238}"/>
          </ac:spMkLst>
        </pc:spChg>
        <pc:spChg chg="del">
          <ac:chgData name="Simon Jolly" userId="483c67c2-aa76-446b-83f2-8414b3e7bd97" providerId="ADAL" clId="{6067E2D7-76B2-5353-BE34-0C774A117E0F}" dt="2026-06-30T22:27:49.433" v="3179" actId="478"/>
          <ac:spMkLst>
            <pc:docMk/>
            <pc:sldMk cId="4084497584" sldId="1959"/>
            <ac:spMk id="31750" creationId="{EA72A97A-420A-672A-7717-1130CD61A506}"/>
          </ac:spMkLst>
        </pc:spChg>
        <pc:picChg chg="del">
          <ac:chgData name="Simon Jolly" userId="483c67c2-aa76-446b-83f2-8414b3e7bd97" providerId="ADAL" clId="{6067E2D7-76B2-5353-BE34-0C774A117E0F}" dt="2026-06-30T22:27:45.194" v="3178" actId="478"/>
          <ac:picMkLst>
            <pc:docMk/>
            <pc:sldMk cId="4084497584" sldId="1959"/>
            <ac:picMk id="6" creationId="{61B32DD7-9275-366E-97D3-55401FFE0161}"/>
          </ac:picMkLst>
        </pc:picChg>
        <pc:picChg chg="add mod modCrop">
          <ac:chgData name="Simon Jolly" userId="483c67c2-aa76-446b-83f2-8414b3e7bd97" providerId="ADAL" clId="{6067E2D7-76B2-5353-BE34-0C774A117E0F}" dt="2026-06-30T22:32:24.362" v="3206" actId="14100"/>
          <ac:picMkLst>
            <pc:docMk/>
            <pc:sldMk cId="4084497584" sldId="1959"/>
            <ac:picMk id="8" creationId="{AB20A82A-9C08-DB97-5A9D-F0ABF77BE207}"/>
          </ac:picMkLst>
        </pc:picChg>
        <pc:picChg chg="add mod">
          <ac:chgData name="Simon Jolly" userId="483c67c2-aa76-446b-83f2-8414b3e7bd97" providerId="ADAL" clId="{6067E2D7-76B2-5353-BE34-0C774A117E0F}" dt="2026-06-30T22:35:21.337" v="3216" actId="1036"/>
          <ac:picMkLst>
            <pc:docMk/>
            <pc:sldMk cId="4084497584" sldId="1959"/>
            <ac:picMk id="11" creationId="{7C0678FE-A592-AC59-D771-2A95CF5F3E5C}"/>
          </ac:picMkLst>
        </pc:picChg>
        <pc:picChg chg="add mod">
          <ac:chgData name="Simon Jolly" userId="483c67c2-aa76-446b-83f2-8414b3e7bd97" providerId="ADAL" clId="{6067E2D7-76B2-5353-BE34-0C774A117E0F}" dt="2026-06-30T22:36:56.306" v="3220" actId="1076"/>
          <ac:picMkLst>
            <pc:docMk/>
            <pc:sldMk cId="4084497584" sldId="1959"/>
            <ac:picMk id="12" creationId="{05805F1F-9F11-C587-CFE0-AF65F5517ABF}"/>
          </ac:picMkLst>
        </pc:picChg>
        <pc:picChg chg="add mod">
          <ac:chgData name="Simon Jolly" userId="483c67c2-aa76-446b-83f2-8414b3e7bd97" providerId="ADAL" clId="{6067E2D7-76B2-5353-BE34-0C774A117E0F}" dt="2026-06-30T22:39:17.710" v="3226" actId="1076"/>
          <ac:picMkLst>
            <pc:docMk/>
            <pc:sldMk cId="4084497584" sldId="1959"/>
            <ac:picMk id="13" creationId="{4132C319-0290-8506-AAC4-0FE33487A0B3}"/>
          </ac:picMkLst>
        </pc:picChg>
      </pc:sldChg>
      <pc:sldChg chg="addSp delSp modSp add mod setBg">
        <pc:chgData name="Simon Jolly" userId="483c67c2-aa76-446b-83f2-8414b3e7bd97" providerId="ADAL" clId="{6067E2D7-76B2-5353-BE34-0C774A117E0F}" dt="2026-07-01T07:16:19.977" v="4217"/>
        <pc:sldMkLst>
          <pc:docMk/>
          <pc:sldMk cId="2266437831" sldId="1960"/>
        </pc:sldMkLst>
        <pc:spChg chg="add del mod">
          <ac:chgData name="Simon Jolly" userId="483c67c2-aa76-446b-83f2-8414b3e7bd97" providerId="ADAL" clId="{6067E2D7-76B2-5353-BE34-0C774A117E0F}" dt="2026-06-30T22:41:19.409" v="3253" actId="478"/>
          <ac:spMkLst>
            <pc:docMk/>
            <pc:sldMk cId="2266437831" sldId="1960"/>
            <ac:spMk id="6" creationId="{50800378-3983-592E-D9D3-1E7050BE5D92}"/>
          </ac:spMkLst>
        </pc:spChg>
        <pc:spChg chg="del">
          <ac:chgData name="Simon Jolly" userId="483c67c2-aa76-446b-83f2-8414b3e7bd97" providerId="ADAL" clId="{6067E2D7-76B2-5353-BE34-0C774A117E0F}" dt="2026-06-30T22:40:07.161" v="3250" actId="478"/>
          <ac:spMkLst>
            <pc:docMk/>
            <pc:sldMk cId="2266437831" sldId="1960"/>
            <ac:spMk id="9" creationId="{B7263820-1CA0-367D-032E-EAFACC7BF491}"/>
          </ac:spMkLst>
        </pc:spChg>
        <pc:spChg chg="del">
          <ac:chgData name="Simon Jolly" userId="483c67c2-aa76-446b-83f2-8414b3e7bd97" providerId="ADAL" clId="{6067E2D7-76B2-5353-BE34-0C774A117E0F}" dt="2026-06-30T22:40:07.161" v="3250" actId="478"/>
          <ac:spMkLst>
            <pc:docMk/>
            <pc:sldMk cId="2266437831" sldId="1960"/>
            <ac:spMk id="10" creationId="{AE6CAD30-9499-88FC-3062-DB4FB6361E26}"/>
          </ac:spMkLst>
        </pc:spChg>
        <pc:spChg chg="add mod">
          <ac:chgData name="Simon Jolly" userId="483c67c2-aa76-446b-83f2-8414b3e7bd97" providerId="ADAL" clId="{6067E2D7-76B2-5353-BE34-0C774A117E0F}" dt="2026-06-30T22:41:59.634" v="3260" actId="1076"/>
          <ac:spMkLst>
            <pc:docMk/>
            <pc:sldMk cId="2266437831" sldId="1960"/>
            <ac:spMk id="15" creationId="{3EBD75CE-DFE2-F553-79A9-0F1B283B5457}"/>
          </ac:spMkLst>
        </pc:spChg>
        <pc:spChg chg="mod">
          <ac:chgData name="Simon Jolly" userId="483c67c2-aa76-446b-83f2-8414b3e7bd97" providerId="ADAL" clId="{6067E2D7-76B2-5353-BE34-0C774A117E0F}" dt="2026-06-30T22:39:54.349" v="3245" actId="20577"/>
          <ac:spMkLst>
            <pc:docMk/>
            <pc:sldMk cId="2266437831" sldId="1960"/>
            <ac:spMk id="31745" creationId="{A1BD7953-D4CB-EC62-454D-79AB0C8304F3}"/>
          </ac:spMkLst>
        </pc:spChg>
        <pc:picChg chg="add mod">
          <ac:chgData name="Simon Jolly" userId="483c67c2-aa76-446b-83f2-8414b3e7bd97" providerId="ADAL" clId="{6067E2D7-76B2-5353-BE34-0C774A117E0F}" dt="2026-06-30T22:43:19.460" v="3267" actId="14100"/>
          <ac:picMkLst>
            <pc:docMk/>
            <pc:sldMk cId="2266437831" sldId="1960"/>
            <ac:picMk id="7" creationId="{B8117F81-C628-7113-AD96-18A217CC49D3}"/>
          </ac:picMkLst>
        </pc:picChg>
        <pc:picChg chg="del">
          <ac:chgData name="Simon Jolly" userId="483c67c2-aa76-446b-83f2-8414b3e7bd97" providerId="ADAL" clId="{6067E2D7-76B2-5353-BE34-0C774A117E0F}" dt="2026-06-30T22:40:02.433" v="3249" actId="478"/>
          <ac:picMkLst>
            <pc:docMk/>
            <pc:sldMk cId="2266437831" sldId="1960"/>
            <ac:picMk id="8" creationId="{F262DB65-2C1C-F434-3241-90E6EC392401}"/>
          </ac:picMkLst>
        </pc:picChg>
        <pc:picChg chg="del">
          <ac:chgData name="Simon Jolly" userId="483c67c2-aa76-446b-83f2-8414b3e7bd97" providerId="ADAL" clId="{6067E2D7-76B2-5353-BE34-0C774A117E0F}" dt="2026-06-30T22:39:59.599" v="3247" actId="478"/>
          <ac:picMkLst>
            <pc:docMk/>
            <pc:sldMk cId="2266437831" sldId="1960"/>
            <ac:picMk id="11" creationId="{B89DD1EC-E9BA-C8E4-029A-92BA03B07585}"/>
          </ac:picMkLst>
        </pc:picChg>
        <pc:picChg chg="del">
          <ac:chgData name="Simon Jolly" userId="483c67c2-aa76-446b-83f2-8414b3e7bd97" providerId="ADAL" clId="{6067E2D7-76B2-5353-BE34-0C774A117E0F}" dt="2026-06-30T22:39:56.865" v="3246" actId="478"/>
          <ac:picMkLst>
            <pc:docMk/>
            <pc:sldMk cId="2266437831" sldId="1960"/>
            <ac:picMk id="12" creationId="{F2CB9A0A-DE91-29A7-469E-0604A2E2F05C}"/>
          </ac:picMkLst>
        </pc:picChg>
        <pc:picChg chg="del">
          <ac:chgData name="Simon Jolly" userId="483c67c2-aa76-446b-83f2-8414b3e7bd97" providerId="ADAL" clId="{6067E2D7-76B2-5353-BE34-0C774A117E0F}" dt="2026-06-30T22:40:01.159" v="3248" actId="478"/>
          <ac:picMkLst>
            <pc:docMk/>
            <pc:sldMk cId="2266437831" sldId="1960"/>
            <ac:picMk id="13" creationId="{A1129182-74A1-CE4C-5E87-207E86BD2D77}"/>
          </ac:picMkLst>
        </pc:picChg>
        <pc:picChg chg="add mod">
          <ac:chgData name="Simon Jolly" userId="483c67c2-aa76-446b-83f2-8414b3e7bd97" providerId="ADAL" clId="{6067E2D7-76B2-5353-BE34-0C774A117E0F}" dt="2026-06-30T22:41:30.709" v="3255" actId="1076"/>
          <ac:picMkLst>
            <pc:docMk/>
            <pc:sldMk cId="2266437831" sldId="1960"/>
            <ac:picMk id="14" creationId="{815E5F60-4EE6-F439-8BFB-1E1022BFBD61}"/>
          </ac:picMkLst>
        </pc:picChg>
        <pc:picChg chg="add mod">
          <ac:chgData name="Simon Jolly" userId="483c67c2-aa76-446b-83f2-8414b3e7bd97" providerId="ADAL" clId="{6067E2D7-76B2-5353-BE34-0C774A117E0F}" dt="2026-06-30T22:43:59.547" v="3273" actId="14100"/>
          <ac:picMkLst>
            <pc:docMk/>
            <pc:sldMk cId="2266437831" sldId="1960"/>
            <ac:picMk id="16" creationId="{35E05558-F182-7973-A5AA-C5980DC31010}"/>
          </ac:picMkLst>
        </pc:picChg>
        <pc:picChg chg="add mod">
          <ac:chgData name="Simon Jolly" userId="483c67c2-aa76-446b-83f2-8414b3e7bd97" providerId="ADAL" clId="{6067E2D7-76B2-5353-BE34-0C774A117E0F}" dt="2026-06-30T22:44:32.121" v="3278" actId="14100"/>
          <ac:picMkLst>
            <pc:docMk/>
            <pc:sldMk cId="2266437831" sldId="1960"/>
            <ac:picMk id="17" creationId="{F71FCCD7-26C1-2EE9-FC95-CBB1A0B4A03E}"/>
          </ac:picMkLst>
        </pc:picChg>
      </pc:sldChg>
      <pc:sldChg chg="addSp modSp new mod setBg">
        <pc:chgData name="Simon Jolly" userId="483c67c2-aa76-446b-83f2-8414b3e7bd97" providerId="ADAL" clId="{6067E2D7-76B2-5353-BE34-0C774A117E0F}" dt="2026-07-01T07:16:19.977" v="4217"/>
        <pc:sldMkLst>
          <pc:docMk/>
          <pc:sldMk cId="2881690638" sldId="1961"/>
        </pc:sldMkLst>
        <pc:spChg chg="mod">
          <ac:chgData name="Simon Jolly" userId="483c67c2-aa76-446b-83f2-8414b3e7bd97" providerId="ADAL" clId="{6067E2D7-76B2-5353-BE34-0C774A117E0F}" dt="2026-06-30T22:58:35.512" v="3410" actId="1035"/>
          <ac:spMkLst>
            <pc:docMk/>
            <pc:sldMk cId="2881690638" sldId="1961"/>
            <ac:spMk id="3" creationId="{28DF0932-B564-EEF4-C2A1-F0BB1085C175}"/>
          </ac:spMkLst>
        </pc:spChg>
        <pc:spChg chg="mod">
          <ac:chgData name="Simon Jolly" userId="483c67c2-aa76-446b-83f2-8414b3e7bd97" providerId="ADAL" clId="{6067E2D7-76B2-5353-BE34-0C774A117E0F}" dt="2026-06-30T22:56:21.875" v="3405" actId="14100"/>
          <ac:spMkLst>
            <pc:docMk/>
            <pc:sldMk cId="2881690638" sldId="1961"/>
            <ac:spMk id="4" creationId="{7F77F4B4-E9C3-F03C-C6CF-3B59D6E87B00}"/>
          </ac:spMkLst>
        </pc:spChg>
        <pc:spChg chg="add mod">
          <ac:chgData name="Simon Jolly" userId="483c67c2-aa76-446b-83f2-8414b3e7bd97" providerId="ADAL" clId="{6067E2D7-76B2-5353-BE34-0C774A117E0F}" dt="2026-06-30T23:31:25.913" v="4124" actId="1076"/>
          <ac:spMkLst>
            <pc:docMk/>
            <pc:sldMk cId="2881690638" sldId="1961"/>
            <ac:spMk id="12" creationId="{3B7EA45A-66FD-5F3A-A6F7-8A697FF93254}"/>
          </ac:spMkLst>
        </pc:spChg>
        <pc:picChg chg="add mod">
          <ac:chgData name="Simon Jolly" userId="483c67c2-aa76-446b-83f2-8414b3e7bd97" providerId="ADAL" clId="{6067E2D7-76B2-5353-BE34-0C774A117E0F}" dt="2026-06-30T22:54:40.583" v="3401" actId="1076"/>
          <ac:picMkLst>
            <pc:docMk/>
            <pc:sldMk cId="2881690638" sldId="1961"/>
            <ac:picMk id="5" creationId="{BE21D5E5-04BB-D6F9-D33C-79042DFEC38F}"/>
          </ac:picMkLst>
        </pc:picChg>
        <pc:picChg chg="add mod">
          <ac:chgData name="Simon Jolly" userId="483c67c2-aa76-446b-83f2-8414b3e7bd97" providerId="ADAL" clId="{6067E2D7-76B2-5353-BE34-0C774A117E0F}" dt="2026-06-30T22:54:40.583" v="3401" actId="1076"/>
          <ac:picMkLst>
            <pc:docMk/>
            <pc:sldMk cId="2881690638" sldId="1961"/>
            <ac:picMk id="6" creationId="{840A4556-CDC4-E305-4700-B418A0FA5A49}"/>
          </ac:picMkLst>
        </pc:picChg>
        <pc:picChg chg="add mod">
          <ac:chgData name="Simon Jolly" userId="483c67c2-aa76-446b-83f2-8414b3e7bd97" providerId="ADAL" clId="{6067E2D7-76B2-5353-BE34-0C774A117E0F}" dt="2026-06-30T22:54:55.687" v="3404" actId="14100"/>
          <ac:picMkLst>
            <pc:docMk/>
            <pc:sldMk cId="2881690638" sldId="1961"/>
            <ac:picMk id="7" creationId="{74D445C4-60D7-4516-79AD-4EA4DD3769AD}"/>
          </ac:picMkLst>
        </pc:picChg>
        <pc:picChg chg="add mod">
          <ac:chgData name="Simon Jolly" userId="483c67c2-aa76-446b-83f2-8414b3e7bd97" providerId="ADAL" clId="{6067E2D7-76B2-5353-BE34-0C774A117E0F}" dt="2026-06-30T22:56:34.294" v="3407" actId="1076"/>
          <ac:picMkLst>
            <pc:docMk/>
            <pc:sldMk cId="2881690638" sldId="1961"/>
            <ac:picMk id="8" creationId="{3CD099C0-91E9-60A4-AB86-54AF3F72E59A}"/>
          </ac:picMkLst>
        </pc:picChg>
        <pc:picChg chg="add mod">
          <ac:chgData name="Simon Jolly" userId="483c67c2-aa76-446b-83f2-8414b3e7bd97" providerId="ADAL" clId="{6067E2D7-76B2-5353-BE34-0C774A117E0F}" dt="2026-06-30T22:56:34.294" v="3407" actId="1076"/>
          <ac:picMkLst>
            <pc:docMk/>
            <pc:sldMk cId="2881690638" sldId="1961"/>
            <ac:picMk id="9" creationId="{6669D83D-ED01-804C-BFEE-A614F58408B4}"/>
          </ac:picMkLst>
        </pc:picChg>
        <pc:picChg chg="add mod">
          <ac:chgData name="Simon Jolly" userId="483c67c2-aa76-446b-83f2-8414b3e7bd97" providerId="ADAL" clId="{6067E2D7-76B2-5353-BE34-0C774A117E0F}" dt="2026-06-30T22:57:47.760" v="3409" actId="1076"/>
          <ac:picMkLst>
            <pc:docMk/>
            <pc:sldMk cId="2881690638" sldId="1961"/>
            <ac:picMk id="10" creationId="{1F019625-5DFA-0C03-A334-5A53A28CA7F1}"/>
          </ac:picMkLst>
        </pc:picChg>
        <pc:picChg chg="add mod">
          <ac:chgData name="Simon Jolly" userId="483c67c2-aa76-446b-83f2-8414b3e7bd97" providerId="ADAL" clId="{6067E2D7-76B2-5353-BE34-0C774A117E0F}" dt="2026-06-30T22:57:47.760" v="3409" actId="1076"/>
          <ac:picMkLst>
            <pc:docMk/>
            <pc:sldMk cId="2881690638" sldId="1961"/>
            <ac:picMk id="11" creationId="{B157C771-5704-EC8B-FDA0-963C0647794E}"/>
          </ac:picMkLst>
        </pc:picChg>
      </pc:sldChg>
      <pc:sldChg chg="addSp delSp modSp new mod setBg modClrScheme chgLayout">
        <pc:chgData name="Simon Jolly" userId="483c67c2-aa76-446b-83f2-8414b3e7bd97" providerId="ADAL" clId="{6067E2D7-76B2-5353-BE34-0C774A117E0F}" dt="2026-07-01T07:16:19.977" v="4217"/>
        <pc:sldMkLst>
          <pc:docMk/>
          <pc:sldMk cId="480119278" sldId="1962"/>
        </pc:sldMkLst>
        <pc:spChg chg="mod ord">
          <ac:chgData name="Simon Jolly" userId="483c67c2-aa76-446b-83f2-8414b3e7bd97" providerId="ADAL" clId="{6067E2D7-76B2-5353-BE34-0C774A117E0F}" dt="2026-06-30T23:05:09.571" v="3476" actId="14100"/>
          <ac:spMkLst>
            <pc:docMk/>
            <pc:sldMk cId="480119278" sldId="1962"/>
            <ac:spMk id="2" creationId="{9872FD53-063B-F8A5-77C2-D778E9E536DA}"/>
          </ac:spMkLst>
        </pc:spChg>
        <pc:spChg chg="del mod ord">
          <ac:chgData name="Simon Jolly" userId="483c67c2-aa76-446b-83f2-8414b3e7bd97" providerId="ADAL" clId="{6067E2D7-76B2-5353-BE34-0C774A117E0F}" dt="2026-06-30T23:00:49.016" v="3451" actId="700"/>
          <ac:spMkLst>
            <pc:docMk/>
            <pc:sldMk cId="480119278" sldId="1962"/>
            <ac:spMk id="3" creationId="{0EC9D287-D942-E24B-407B-536E725F044D}"/>
          </ac:spMkLst>
        </pc:spChg>
        <pc:spChg chg="mod ord">
          <ac:chgData name="Simon Jolly" userId="483c67c2-aa76-446b-83f2-8414b3e7bd97" providerId="ADAL" clId="{6067E2D7-76B2-5353-BE34-0C774A117E0F}" dt="2026-06-30T23:03:32.334" v="3454" actId="700"/>
          <ac:spMkLst>
            <pc:docMk/>
            <pc:sldMk cId="480119278" sldId="1962"/>
            <ac:spMk id="4" creationId="{A01F9886-818D-8EAF-AC2C-1EBE6B072C96}"/>
          </ac:spMkLst>
        </pc:spChg>
        <pc:spChg chg="mod ord">
          <ac:chgData name="Simon Jolly" userId="483c67c2-aa76-446b-83f2-8414b3e7bd97" providerId="ADAL" clId="{6067E2D7-76B2-5353-BE34-0C774A117E0F}" dt="2026-06-30T23:03:32.334" v="3454" actId="700"/>
          <ac:spMkLst>
            <pc:docMk/>
            <pc:sldMk cId="480119278" sldId="1962"/>
            <ac:spMk id="5" creationId="{AB652642-4E43-5240-C72B-8E3F5D2F397C}"/>
          </ac:spMkLst>
        </pc:spChg>
        <pc:spChg chg="mod ord">
          <ac:chgData name="Simon Jolly" userId="483c67c2-aa76-446b-83f2-8414b3e7bd97" providerId="ADAL" clId="{6067E2D7-76B2-5353-BE34-0C774A117E0F}" dt="2026-06-30T23:03:32.334" v="3454" actId="700"/>
          <ac:spMkLst>
            <pc:docMk/>
            <pc:sldMk cId="480119278" sldId="1962"/>
            <ac:spMk id="6" creationId="{88149441-390B-B01E-5DD2-102BE35DBD99}"/>
          </ac:spMkLst>
        </pc:spChg>
        <pc:spChg chg="add del mod ord">
          <ac:chgData name="Simon Jolly" userId="483c67c2-aa76-446b-83f2-8414b3e7bd97" providerId="ADAL" clId="{6067E2D7-76B2-5353-BE34-0C774A117E0F}" dt="2026-06-30T23:03:22.377" v="3453"/>
          <ac:spMkLst>
            <pc:docMk/>
            <pc:sldMk cId="480119278" sldId="1962"/>
            <ac:spMk id="7" creationId="{B441430C-7933-F689-CE77-C05FDCCC5F5B}"/>
          </ac:spMkLst>
        </pc:spChg>
        <pc:spChg chg="add del mod ord">
          <ac:chgData name="Simon Jolly" userId="483c67c2-aa76-446b-83f2-8414b3e7bd97" providerId="ADAL" clId="{6067E2D7-76B2-5353-BE34-0C774A117E0F}" dt="2026-06-30T23:00:52.242" v="3452"/>
          <ac:spMkLst>
            <pc:docMk/>
            <pc:sldMk cId="480119278" sldId="1962"/>
            <ac:spMk id="8" creationId="{C7E3A515-6256-37A7-8407-E3A8E8E475A6}"/>
          </ac:spMkLst>
        </pc:spChg>
        <pc:spChg chg="add del mod ord">
          <ac:chgData name="Simon Jolly" userId="483c67c2-aa76-446b-83f2-8414b3e7bd97" providerId="ADAL" clId="{6067E2D7-76B2-5353-BE34-0C774A117E0F}" dt="2026-06-30T23:03:41.415" v="3456" actId="478"/>
          <ac:spMkLst>
            <pc:docMk/>
            <pc:sldMk cId="480119278" sldId="1962"/>
            <ac:spMk id="11" creationId="{083E675B-64BE-4075-7AD2-ADF3055E55E8}"/>
          </ac:spMkLst>
        </pc:spChg>
        <pc:spChg chg="add mod ord">
          <ac:chgData name="Simon Jolly" userId="483c67c2-aa76-446b-83f2-8414b3e7bd97" providerId="ADAL" clId="{6067E2D7-76B2-5353-BE34-0C774A117E0F}" dt="2026-06-30T23:05:43.685" v="3483" actId="27636"/>
          <ac:spMkLst>
            <pc:docMk/>
            <pc:sldMk cId="480119278" sldId="1962"/>
            <ac:spMk id="12" creationId="{4AA45272-F492-8C85-C651-8147ECDE62C8}"/>
          </ac:spMkLst>
        </pc:spChg>
        <pc:spChg chg="add del mod">
          <ac:chgData name="Simon Jolly" userId="483c67c2-aa76-446b-83f2-8414b3e7bd97" providerId="ADAL" clId="{6067E2D7-76B2-5353-BE34-0C774A117E0F}" dt="2026-06-30T23:03:41.415" v="3456" actId="478"/>
          <ac:spMkLst>
            <pc:docMk/>
            <pc:sldMk cId="480119278" sldId="1962"/>
            <ac:spMk id="14" creationId="{B4277649-E252-CCF4-F996-45DBE953787F}"/>
          </ac:spMkLst>
        </pc:spChg>
        <pc:spChg chg="add mod">
          <ac:chgData name="Simon Jolly" userId="483c67c2-aa76-446b-83f2-8414b3e7bd97" providerId="ADAL" clId="{6067E2D7-76B2-5353-BE34-0C774A117E0F}" dt="2026-06-30T23:32:00.724" v="4167" actId="1076"/>
          <ac:spMkLst>
            <pc:docMk/>
            <pc:sldMk cId="480119278" sldId="1962"/>
            <ac:spMk id="16" creationId="{00BD61D1-DE17-35A2-4219-8C980916FD85}"/>
          </ac:spMkLst>
        </pc:spChg>
        <pc:picChg chg="add del mod ord">
          <ac:chgData name="Simon Jolly" userId="483c67c2-aa76-446b-83f2-8414b3e7bd97" providerId="ADAL" clId="{6067E2D7-76B2-5353-BE34-0C774A117E0F}" dt="2026-06-30T23:03:35.483" v="3455" actId="21"/>
          <ac:picMkLst>
            <pc:docMk/>
            <pc:sldMk cId="480119278" sldId="1962"/>
            <ac:picMk id="9" creationId="{5FA66950-B34E-4A7E-A590-1BEC0FDD5AD8}"/>
          </ac:picMkLst>
        </pc:picChg>
        <pc:picChg chg="add mod ord">
          <ac:chgData name="Simon Jolly" userId="483c67c2-aa76-446b-83f2-8414b3e7bd97" providerId="ADAL" clId="{6067E2D7-76B2-5353-BE34-0C774A117E0F}" dt="2026-06-30T23:05:27.987" v="3478" actId="14100"/>
          <ac:picMkLst>
            <pc:docMk/>
            <pc:sldMk cId="480119278" sldId="1962"/>
            <ac:picMk id="10" creationId="{4CEEB7CB-6353-0C6B-F561-BAABA9206D33}"/>
          </ac:picMkLst>
        </pc:picChg>
        <pc:picChg chg="add mod">
          <ac:chgData name="Simon Jolly" userId="483c67c2-aa76-446b-83f2-8414b3e7bd97" providerId="ADAL" clId="{6067E2D7-76B2-5353-BE34-0C774A117E0F}" dt="2026-06-30T23:04:03.965" v="3460" actId="14100"/>
          <ac:picMkLst>
            <pc:docMk/>
            <pc:sldMk cId="480119278" sldId="1962"/>
            <ac:picMk id="15" creationId="{4F494D48-4AF3-600C-705D-6A4CDD73D68E}"/>
          </ac:picMkLst>
        </pc:picChg>
      </pc:sldChg>
      <pc:sldChg chg="addSp delSp modSp new mod setBg">
        <pc:chgData name="Simon Jolly" userId="483c67c2-aa76-446b-83f2-8414b3e7bd97" providerId="ADAL" clId="{6067E2D7-76B2-5353-BE34-0C774A117E0F}" dt="2026-07-01T07:16:19.977" v="4217"/>
        <pc:sldMkLst>
          <pc:docMk/>
          <pc:sldMk cId="3682258520" sldId="1963"/>
        </pc:sldMkLst>
        <pc:spChg chg="mod">
          <ac:chgData name="Simon Jolly" userId="483c67c2-aa76-446b-83f2-8414b3e7bd97" providerId="ADAL" clId="{6067E2D7-76B2-5353-BE34-0C774A117E0F}" dt="2026-06-30T23:11:11.160" v="3539" actId="403"/>
          <ac:spMkLst>
            <pc:docMk/>
            <pc:sldMk cId="3682258520" sldId="1963"/>
            <ac:spMk id="2" creationId="{1566099E-87F5-2E57-2C85-03DA3FDA7DB1}"/>
          </ac:spMkLst>
        </pc:spChg>
        <pc:spChg chg="del">
          <ac:chgData name="Simon Jolly" userId="483c67c2-aa76-446b-83f2-8414b3e7bd97" providerId="ADAL" clId="{6067E2D7-76B2-5353-BE34-0C774A117E0F}" dt="2026-06-30T23:09:20.909" v="3493"/>
          <ac:spMkLst>
            <pc:docMk/>
            <pc:sldMk cId="3682258520" sldId="1963"/>
            <ac:spMk id="6" creationId="{53B7A0A6-C61E-F270-2535-192F01D90691}"/>
          </ac:spMkLst>
        </pc:spChg>
        <pc:spChg chg="del">
          <ac:chgData name="Simon Jolly" userId="483c67c2-aa76-446b-83f2-8414b3e7bd97" providerId="ADAL" clId="{6067E2D7-76B2-5353-BE34-0C774A117E0F}" dt="2026-06-30T23:11:39.518" v="3540"/>
          <ac:spMkLst>
            <pc:docMk/>
            <pc:sldMk cId="3682258520" sldId="1963"/>
            <ac:spMk id="7" creationId="{6A13153B-B56C-6836-BB78-C56E0464F3F0}"/>
          </ac:spMkLst>
        </pc:spChg>
        <pc:spChg chg="del">
          <ac:chgData name="Simon Jolly" userId="483c67c2-aa76-446b-83f2-8414b3e7bd97" providerId="ADAL" clId="{6067E2D7-76B2-5353-BE34-0C774A117E0F}" dt="2026-06-30T23:09:31.863" v="3494"/>
          <ac:spMkLst>
            <pc:docMk/>
            <pc:sldMk cId="3682258520" sldId="1963"/>
            <ac:spMk id="8" creationId="{AF84C325-0C7F-967F-CD37-7E8277FCE022}"/>
          </ac:spMkLst>
        </pc:spChg>
        <pc:spChg chg="del">
          <ac:chgData name="Simon Jolly" userId="483c67c2-aa76-446b-83f2-8414b3e7bd97" providerId="ADAL" clId="{6067E2D7-76B2-5353-BE34-0C774A117E0F}" dt="2026-06-30T23:11:54.958" v="3543"/>
          <ac:spMkLst>
            <pc:docMk/>
            <pc:sldMk cId="3682258520" sldId="1963"/>
            <ac:spMk id="9" creationId="{8B1C9C6D-9701-229E-F637-44B4E95529B7}"/>
          </ac:spMkLst>
        </pc:spChg>
        <pc:spChg chg="add mod">
          <ac:chgData name="Simon Jolly" userId="483c67c2-aa76-446b-83f2-8414b3e7bd97" providerId="ADAL" clId="{6067E2D7-76B2-5353-BE34-0C774A117E0F}" dt="2026-06-30T23:33:03.683" v="4182" actId="1076"/>
          <ac:spMkLst>
            <pc:docMk/>
            <pc:sldMk cId="3682258520" sldId="1963"/>
            <ac:spMk id="14" creationId="{5A308F94-918E-A1FD-BFD9-85AAA31ECB02}"/>
          </ac:spMkLst>
        </pc:spChg>
        <pc:picChg chg="add mod">
          <ac:chgData name="Simon Jolly" userId="483c67c2-aa76-446b-83f2-8414b3e7bd97" providerId="ADAL" clId="{6067E2D7-76B2-5353-BE34-0C774A117E0F}" dt="2026-06-30T23:12:47.543" v="3554" actId="1038"/>
          <ac:picMkLst>
            <pc:docMk/>
            <pc:sldMk cId="3682258520" sldId="1963"/>
            <ac:picMk id="10" creationId="{1CB28B04-EEF2-4826-DBBE-5F13874F47B5}"/>
          </ac:picMkLst>
        </pc:picChg>
        <pc:picChg chg="add mod">
          <ac:chgData name="Simon Jolly" userId="483c67c2-aa76-446b-83f2-8414b3e7bd97" providerId="ADAL" clId="{6067E2D7-76B2-5353-BE34-0C774A117E0F}" dt="2026-06-30T23:12:47.543" v="3554" actId="1038"/>
          <ac:picMkLst>
            <pc:docMk/>
            <pc:sldMk cId="3682258520" sldId="1963"/>
            <ac:picMk id="11" creationId="{554EE171-631E-97B1-4E54-CB21BF91499A}"/>
          </ac:picMkLst>
        </pc:picChg>
        <pc:picChg chg="add mod">
          <ac:chgData name="Simon Jolly" userId="483c67c2-aa76-446b-83f2-8414b3e7bd97" providerId="ADAL" clId="{6067E2D7-76B2-5353-BE34-0C774A117E0F}" dt="2026-06-30T23:32:58.844" v="4181" actId="1038"/>
          <ac:picMkLst>
            <pc:docMk/>
            <pc:sldMk cId="3682258520" sldId="1963"/>
            <ac:picMk id="12" creationId="{FA0240BB-65ED-019F-AD32-1121C021EFA0}"/>
          </ac:picMkLst>
        </pc:picChg>
        <pc:picChg chg="add mod modCrop">
          <ac:chgData name="Simon Jolly" userId="483c67c2-aa76-446b-83f2-8414b3e7bd97" providerId="ADAL" clId="{6067E2D7-76B2-5353-BE34-0C774A117E0F}" dt="2026-06-30T23:32:58.844" v="4181" actId="1038"/>
          <ac:picMkLst>
            <pc:docMk/>
            <pc:sldMk cId="3682258520" sldId="1963"/>
            <ac:picMk id="13" creationId="{640B54F4-EDBA-97CA-AF42-385A69E81DB8}"/>
          </ac:picMkLst>
        </pc:picChg>
      </pc:sldChg>
      <pc:sldChg chg="modSp new mod ord">
        <pc:chgData name="Simon Jolly" userId="483c67c2-aa76-446b-83f2-8414b3e7bd97" providerId="ADAL" clId="{6067E2D7-76B2-5353-BE34-0C774A117E0F}" dt="2026-06-30T23:20:53.609" v="3600" actId="1076"/>
        <pc:sldMkLst>
          <pc:docMk/>
          <pc:sldMk cId="2631852173" sldId="1964"/>
        </pc:sldMkLst>
        <pc:spChg chg="mod">
          <ac:chgData name="Simon Jolly" userId="483c67c2-aa76-446b-83f2-8414b3e7bd97" providerId="ADAL" clId="{6067E2D7-76B2-5353-BE34-0C774A117E0F}" dt="2026-06-30T23:17:42.453" v="3584" actId="20577"/>
          <ac:spMkLst>
            <pc:docMk/>
            <pc:sldMk cId="2631852173" sldId="1964"/>
            <ac:spMk id="2" creationId="{C9621113-2E9A-9CF7-3E2F-A537BD6721B4}"/>
          </ac:spMkLst>
        </pc:spChg>
        <pc:spChg chg="mod">
          <ac:chgData name="Simon Jolly" userId="483c67c2-aa76-446b-83f2-8414b3e7bd97" providerId="ADAL" clId="{6067E2D7-76B2-5353-BE34-0C774A117E0F}" dt="2026-06-30T23:20:53.609" v="3600" actId="1076"/>
          <ac:spMkLst>
            <pc:docMk/>
            <pc:sldMk cId="2631852173" sldId="1964"/>
            <ac:spMk id="3" creationId="{112519F0-BDAB-6300-C16D-AF7C1E8758A7}"/>
          </ac:spMkLst>
        </pc:spChg>
        <pc:spChg chg="mod">
          <ac:chgData name="Simon Jolly" userId="483c67c2-aa76-446b-83f2-8414b3e7bd97" providerId="ADAL" clId="{6067E2D7-76B2-5353-BE34-0C774A117E0F}" dt="2026-06-30T23:14:59.974" v="3559" actId="14100"/>
          <ac:spMkLst>
            <pc:docMk/>
            <pc:sldMk cId="2631852173" sldId="1964"/>
            <ac:spMk id="4" creationId="{9C3E9FF1-9AE1-E662-CD1B-2D281FAAA4C3}"/>
          </ac:spMkLst>
        </pc:spChg>
      </pc:sldChg>
      <pc:sldChg chg="modSp add mod">
        <pc:chgData name="Simon Jolly" userId="483c67c2-aa76-446b-83f2-8414b3e7bd97" providerId="ADAL" clId="{6067E2D7-76B2-5353-BE34-0C774A117E0F}" dt="2026-06-30T23:24:36.376" v="4062" actId="20577"/>
        <pc:sldMkLst>
          <pc:docMk/>
          <pc:sldMk cId="2609789485" sldId="1965"/>
        </pc:sldMkLst>
        <pc:spChg chg="mod">
          <ac:chgData name="Simon Jolly" userId="483c67c2-aa76-446b-83f2-8414b3e7bd97" providerId="ADAL" clId="{6067E2D7-76B2-5353-BE34-0C774A117E0F}" dt="2026-06-30T23:24:36.376" v="4062" actId="20577"/>
          <ac:spMkLst>
            <pc:docMk/>
            <pc:sldMk cId="2609789485" sldId="1965"/>
            <ac:spMk id="3" creationId="{F7813307-2ACC-52A0-57D9-28FE4F9A4A08}"/>
          </ac:spMkLst>
        </pc:spChg>
      </pc:sldChg>
      <pc:sldChg chg="delSp add del mod delAnim">
        <pc:chgData name="Simon Jolly" userId="483c67c2-aa76-446b-83f2-8414b3e7bd97" providerId="ADAL" clId="{6067E2D7-76B2-5353-BE34-0C774A117E0F}" dt="2026-06-30T17:13:10.218" v="2722" actId="2696"/>
        <pc:sldMkLst>
          <pc:docMk/>
          <pc:sldMk cId="2581638225" sldId="2147375042"/>
        </pc:sldMkLst>
        <pc:spChg chg="del">
          <ac:chgData name="Simon Jolly" userId="483c67c2-aa76-446b-83f2-8414b3e7bd97" providerId="ADAL" clId="{6067E2D7-76B2-5353-BE34-0C774A117E0F}" dt="2026-06-30T17:09:03.399" v="2673" actId="21"/>
          <ac:spMkLst>
            <pc:docMk/>
            <pc:sldMk cId="2581638225" sldId="2147375042"/>
            <ac:spMk id="4" creationId="{1FFDF77E-6216-35F8-B5B4-73F06F742F99}"/>
          </ac:spMkLst>
        </pc:spChg>
        <pc:spChg chg="del">
          <ac:chgData name="Simon Jolly" userId="483c67c2-aa76-446b-83f2-8414b3e7bd97" providerId="ADAL" clId="{6067E2D7-76B2-5353-BE34-0C774A117E0F}" dt="2026-06-30T17:09:27.605" v="2676" actId="21"/>
          <ac:spMkLst>
            <pc:docMk/>
            <pc:sldMk cId="2581638225" sldId="2147375042"/>
            <ac:spMk id="6" creationId="{33F87133-DE3B-A3A9-18AB-856903B05FCC}"/>
          </ac:spMkLst>
        </pc:spChg>
        <pc:spChg chg="del">
          <ac:chgData name="Simon Jolly" userId="483c67c2-aa76-446b-83f2-8414b3e7bd97" providerId="ADAL" clId="{6067E2D7-76B2-5353-BE34-0C774A117E0F}" dt="2026-06-30T17:09:03.399" v="2673" actId="21"/>
          <ac:spMkLst>
            <pc:docMk/>
            <pc:sldMk cId="2581638225" sldId="2147375042"/>
            <ac:spMk id="7" creationId="{D29E6202-6FCD-656F-BB8B-5A8F3EE15337}"/>
          </ac:spMkLst>
        </pc:spChg>
        <pc:spChg chg="del">
          <ac:chgData name="Simon Jolly" userId="483c67c2-aa76-446b-83f2-8414b3e7bd97" providerId="ADAL" clId="{6067E2D7-76B2-5353-BE34-0C774A117E0F}" dt="2026-06-30T17:09:27.605" v="2676" actId="21"/>
          <ac:spMkLst>
            <pc:docMk/>
            <pc:sldMk cId="2581638225" sldId="2147375042"/>
            <ac:spMk id="8" creationId="{98BF4637-F55C-18F3-E28C-1CCBDF768337}"/>
          </ac:spMkLst>
        </pc:spChg>
        <pc:spChg chg="del">
          <ac:chgData name="Simon Jolly" userId="483c67c2-aa76-446b-83f2-8414b3e7bd97" providerId="ADAL" clId="{6067E2D7-76B2-5353-BE34-0C774A117E0F}" dt="2026-06-30T17:09:03.399" v="2673" actId="21"/>
          <ac:spMkLst>
            <pc:docMk/>
            <pc:sldMk cId="2581638225" sldId="2147375042"/>
            <ac:spMk id="9" creationId="{213900D5-A83B-C6BB-9480-7DAA2E5E10FB}"/>
          </ac:spMkLst>
        </pc:spChg>
        <pc:spChg chg="del">
          <ac:chgData name="Simon Jolly" userId="483c67c2-aa76-446b-83f2-8414b3e7bd97" providerId="ADAL" clId="{6067E2D7-76B2-5353-BE34-0C774A117E0F}" dt="2026-06-30T17:09:03.399" v="2673" actId="21"/>
          <ac:spMkLst>
            <pc:docMk/>
            <pc:sldMk cId="2581638225" sldId="2147375042"/>
            <ac:spMk id="10" creationId="{65FF1B32-B984-ED85-10BF-85E658727236}"/>
          </ac:spMkLst>
        </pc:spChg>
        <pc:spChg chg="del">
          <ac:chgData name="Simon Jolly" userId="483c67c2-aa76-446b-83f2-8414b3e7bd97" providerId="ADAL" clId="{6067E2D7-76B2-5353-BE34-0C774A117E0F}" dt="2026-06-30T17:09:03.399" v="2673" actId="21"/>
          <ac:spMkLst>
            <pc:docMk/>
            <pc:sldMk cId="2581638225" sldId="2147375042"/>
            <ac:spMk id="11" creationId="{822FB318-7806-3C32-D4A1-E141C7C6AFED}"/>
          </ac:spMkLst>
        </pc:spChg>
        <pc:spChg chg="del">
          <ac:chgData name="Simon Jolly" userId="483c67c2-aa76-446b-83f2-8414b3e7bd97" providerId="ADAL" clId="{6067E2D7-76B2-5353-BE34-0C774A117E0F}" dt="2026-06-30T17:09:27.605" v="2676" actId="21"/>
          <ac:spMkLst>
            <pc:docMk/>
            <pc:sldMk cId="2581638225" sldId="2147375042"/>
            <ac:spMk id="15" creationId="{442165EF-1EB2-F941-6FAA-D277704160BC}"/>
          </ac:spMkLst>
        </pc:spChg>
        <pc:spChg chg="del">
          <ac:chgData name="Simon Jolly" userId="483c67c2-aa76-446b-83f2-8414b3e7bd97" providerId="ADAL" clId="{6067E2D7-76B2-5353-BE34-0C774A117E0F}" dt="2026-06-30T17:09:27.605" v="2676" actId="21"/>
          <ac:spMkLst>
            <pc:docMk/>
            <pc:sldMk cId="2581638225" sldId="2147375042"/>
            <ac:spMk id="19" creationId="{43E1B0AF-5856-5AAC-FE31-86FA03B46280}"/>
          </ac:spMkLst>
        </pc:spChg>
        <pc:grpChg chg="del">
          <ac:chgData name="Simon Jolly" userId="483c67c2-aa76-446b-83f2-8414b3e7bd97" providerId="ADAL" clId="{6067E2D7-76B2-5353-BE34-0C774A117E0F}" dt="2026-06-30T17:09:27.605" v="2676" actId="21"/>
          <ac:grpSpMkLst>
            <pc:docMk/>
            <pc:sldMk cId="2581638225" sldId="2147375042"/>
            <ac:grpSpMk id="29" creationId="{BD87C02E-C6BA-8857-D3DA-A190C656B9F4}"/>
          </ac:grpSpMkLst>
        </pc:grpChg>
        <pc:picChg chg="del">
          <ac:chgData name="Simon Jolly" userId="483c67c2-aa76-446b-83f2-8414b3e7bd97" providerId="ADAL" clId="{6067E2D7-76B2-5353-BE34-0C774A117E0F}" dt="2026-06-30T17:09:03.399" v="2673" actId="21"/>
          <ac:picMkLst>
            <pc:docMk/>
            <pc:sldMk cId="2581638225" sldId="2147375042"/>
            <ac:picMk id="2" creationId="{37E96055-E4A0-D2CF-82BA-63BBD6E526C0}"/>
          </ac:picMkLst>
        </pc:picChg>
        <pc:picChg chg="del">
          <ac:chgData name="Simon Jolly" userId="483c67c2-aa76-446b-83f2-8414b3e7bd97" providerId="ADAL" clId="{6067E2D7-76B2-5353-BE34-0C774A117E0F}" dt="2026-06-30T17:09:03.399" v="2673" actId="21"/>
          <ac:picMkLst>
            <pc:docMk/>
            <pc:sldMk cId="2581638225" sldId="2147375042"/>
            <ac:picMk id="5" creationId="{7E4906F9-9AED-E52E-BB6A-79CC483A07A0}"/>
          </ac:picMkLst>
        </pc:picChg>
        <pc:picChg chg="del">
          <ac:chgData name="Simon Jolly" userId="483c67c2-aa76-446b-83f2-8414b3e7bd97" providerId="ADAL" clId="{6067E2D7-76B2-5353-BE34-0C774A117E0F}" dt="2026-06-30T17:09:27.605" v="2676" actId="21"/>
          <ac:picMkLst>
            <pc:docMk/>
            <pc:sldMk cId="2581638225" sldId="2147375042"/>
            <ac:picMk id="13" creationId="{BAA9A3BF-3CD8-603F-1303-3724772948AA}"/>
          </ac:picMkLst>
        </pc:picChg>
      </pc:sldChg>
      <pc:sldMasterChg chg="setBg modSldLayout">
        <pc:chgData name="Simon Jolly" userId="483c67c2-aa76-446b-83f2-8414b3e7bd97" providerId="ADAL" clId="{6067E2D7-76B2-5353-BE34-0C774A117E0F}" dt="2026-07-01T07:15:00.305" v="4210"/>
        <pc:sldMasterMkLst>
          <pc:docMk/>
          <pc:sldMasterMk cId="1978618658" sldId="2147483813"/>
        </pc:sldMasterMkLst>
        <pc:sldLayoutChg chg="setBg">
          <pc:chgData name="Simon Jolly" userId="483c67c2-aa76-446b-83f2-8414b3e7bd97" providerId="ADAL" clId="{6067E2D7-76B2-5353-BE34-0C774A117E0F}" dt="2026-07-01T07:15:00.305" v="4210"/>
          <pc:sldLayoutMkLst>
            <pc:docMk/>
            <pc:sldMasterMk cId="1978618658" sldId="2147483813"/>
            <pc:sldLayoutMk cId="3868338149" sldId="2147483820"/>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437077390" sldId="2147483822"/>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1291462730" sldId="2147483823"/>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1512556656" sldId="2147483824"/>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1765898118" sldId="2147483825"/>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2326180967" sldId="2147483826"/>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536575777" sldId="2147483828"/>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2366358067" sldId="2147483829"/>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1445785579" sldId="2147483832"/>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2273701412" sldId="2147483833"/>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3122746722" sldId="2147483834"/>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4182786357" sldId="2147483940"/>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1586674594" sldId="2147483941"/>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2823570449" sldId="2147483942"/>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2744473936" sldId="2147483943"/>
          </pc:sldLayoutMkLst>
        </pc:sldLayoutChg>
        <pc:sldLayoutChg chg="setBg">
          <pc:chgData name="Simon Jolly" userId="483c67c2-aa76-446b-83f2-8414b3e7bd97" providerId="ADAL" clId="{6067E2D7-76B2-5353-BE34-0C774A117E0F}" dt="2026-07-01T07:15:00.305" v="4210"/>
          <pc:sldLayoutMkLst>
            <pc:docMk/>
            <pc:sldMasterMk cId="1978618658" sldId="2147483813"/>
            <pc:sldLayoutMk cId="2537922428" sldId="2147483947"/>
          </pc:sldLayoutMkLst>
        </pc:sldLayoutChg>
      </pc:sldMasterChg>
      <pc:sldMasterChg chg="setBg modSldLayout">
        <pc:chgData name="Simon Jolly" userId="483c67c2-aa76-446b-83f2-8414b3e7bd97" providerId="ADAL" clId="{6067E2D7-76B2-5353-BE34-0C774A117E0F}" dt="2026-07-01T07:15:53.268" v="4216"/>
        <pc:sldMasterMkLst>
          <pc:docMk/>
          <pc:sldMasterMk cId="593058804" sldId="2147483835"/>
        </pc:sldMasterMkLst>
        <pc:sldLayoutChg chg="setBg">
          <pc:chgData name="Simon Jolly" userId="483c67c2-aa76-446b-83f2-8414b3e7bd97" providerId="ADAL" clId="{6067E2D7-76B2-5353-BE34-0C774A117E0F}" dt="2026-07-01T07:15:53.268" v="4216"/>
          <pc:sldLayoutMkLst>
            <pc:docMk/>
            <pc:sldMasterMk cId="593058804" sldId="2147483835"/>
            <pc:sldLayoutMk cId="1719295631" sldId="2147483854"/>
          </pc:sldLayoutMkLst>
        </pc:sldLayoutChg>
        <pc:sldLayoutChg chg="setBg">
          <pc:chgData name="Simon Jolly" userId="483c67c2-aa76-446b-83f2-8414b3e7bd97" providerId="ADAL" clId="{6067E2D7-76B2-5353-BE34-0C774A117E0F}" dt="2026-07-01T07:15:53.268" v="4216"/>
          <pc:sldLayoutMkLst>
            <pc:docMk/>
            <pc:sldMasterMk cId="593058804" sldId="2147483835"/>
            <pc:sldLayoutMk cId="981432146" sldId="2147483855"/>
          </pc:sldLayoutMkLst>
        </pc:sldLayoutChg>
      </pc:sldMasterChg>
      <pc:sldMasterChg chg="setBg modSldLayout">
        <pc:chgData name="Simon Jolly" userId="483c67c2-aa76-446b-83f2-8414b3e7bd97" providerId="ADAL" clId="{6067E2D7-76B2-5353-BE34-0C774A117E0F}" dt="2026-07-01T07:15:25.533" v="4212"/>
        <pc:sldMasterMkLst>
          <pc:docMk/>
          <pc:sldMasterMk cId="2910620501" sldId="2147483914"/>
        </pc:sldMasterMkLst>
        <pc:sldLayoutChg chg="setBg">
          <pc:chgData name="Simon Jolly" userId="483c67c2-aa76-446b-83f2-8414b3e7bd97" providerId="ADAL" clId="{6067E2D7-76B2-5353-BE34-0C774A117E0F}" dt="2026-07-01T07:15:25.533" v="4212"/>
          <pc:sldLayoutMkLst>
            <pc:docMk/>
            <pc:sldMasterMk cId="2910620501" sldId="2147483914"/>
            <pc:sldLayoutMk cId="2184877959" sldId="2147483925"/>
          </pc:sldLayoutMkLst>
        </pc:sldLayoutChg>
        <pc:sldLayoutChg chg="setBg">
          <pc:chgData name="Simon Jolly" userId="483c67c2-aa76-446b-83f2-8414b3e7bd97" providerId="ADAL" clId="{6067E2D7-76B2-5353-BE34-0C774A117E0F}" dt="2026-07-01T07:15:25.533" v="4212"/>
          <pc:sldLayoutMkLst>
            <pc:docMk/>
            <pc:sldMasterMk cId="2910620501" sldId="2147483914"/>
            <pc:sldLayoutMk cId="2600526997" sldId="2147483926"/>
          </pc:sldLayoutMkLst>
        </pc:sldLayoutChg>
        <pc:sldLayoutChg chg="setBg">
          <pc:chgData name="Simon Jolly" userId="483c67c2-aa76-446b-83f2-8414b3e7bd97" providerId="ADAL" clId="{6067E2D7-76B2-5353-BE34-0C774A117E0F}" dt="2026-07-01T07:15:25.533" v="4212"/>
          <pc:sldLayoutMkLst>
            <pc:docMk/>
            <pc:sldMasterMk cId="2910620501" sldId="2147483914"/>
            <pc:sldLayoutMk cId="1349191661" sldId="2147483927"/>
          </pc:sldLayoutMkLst>
        </pc:sldLayoutChg>
        <pc:sldLayoutChg chg="setBg">
          <pc:chgData name="Simon Jolly" userId="483c67c2-aa76-446b-83f2-8414b3e7bd97" providerId="ADAL" clId="{6067E2D7-76B2-5353-BE34-0C774A117E0F}" dt="2026-07-01T07:15:25.533" v="4212"/>
          <pc:sldLayoutMkLst>
            <pc:docMk/>
            <pc:sldMasterMk cId="2910620501" sldId="2147483914"/>
            <pc:sldLayoutMk cId="69633937" sldId="2147483928"/>
          </pc:sldLayoutMkLst>
        </pc:sldLayoutChg>
      </pc:sldMasterChg>
      <pc:sldMasterChg chg="setBg modSldLayout">
        <pc:chgData name="Simon Jolly" userId="483c67c2-aa76-446b-83f2-8414b3e7bd97" providerId="ADAL" clId="{6067E2D7-76B2-5353-BE34-0C774A117E0F}" dt="2026-07-01T07:15:40.535" v="4214"/>
        <pc:sldMasterMkLst>
          <pc:docMk/>
          <pc:sldMasterMk cId="841620571" sldId="2147483933"/>
        </pc:sldMasterMkLst>
        <pc:sldLayoutChg chg="setBg">
          <pc:chgData name="Simon Jolly" userId="483c67c2-aa76-446b-83f2-8414b3e7bd97" providerId="ADAL" clId="{6067E2D7-76B2-5353-BE34-0C774A117E0F}" dt="2026-07-01T07:15:40.535" v="4214"/>
          <pc:sldLayoutMkLst>
            <pc:docMk/>
            <pc:sldMasterMk cId="841620571" sldId="2147483933"/>
            <pc:sldLayoutMk cId="2831809464" sldId="2147483936"/>
          </pc:sldLayoutMkLst>
        </pc:sldLayoutChg>
        <pc:sldLayoutChg chg="setBg">
          <pc:chgData name="Simon Jolly" userId="483c67c2-aa76-446b-83f2-8414b3e7bd97" providerId="ADAL" clId="{6067E2D7-76B2-5353-BE34-0C774A117E0F}" dt="2026-07-01T07:15:40.535" v="4214"/>
          <pc:sldLayoutMkLst>
            <pc:docMk/>
            <pc:sldMasterMk cId="841620571" sldId="2147483933"/>
            <pc:sldLayoutMk cId="455238074" sldId="2147483937"/>
          </pc:sldLayoutMkLst>
        </pc:sldLayoutChg>
        <pc:sldLayoutChg chg="setBg">
          <pc:chgData name="Simon Jolly" userId="483c67c2-aa76-446b-83f2-8414b3e7bd97" providerId="ADAL" clId="{6067E2D7-76B2-5353-BE34-0C774A117E0F}" dt="2026-07-01T07:15:40.535" v="4214"/>
          <pc:sldLayoutMkLst>
            <pc:docMk/>
            <pc:sldMasterMk cId="841620571" sldId="2147483933"/>
            <pc:sldLayoutMk cId="713036438" sldId="2147483938"/>
          </pc:sldLayoutMkLst>
        </pc:sldLayoutChg>
        <pc:sldLayoutChg chg="setBg">
          <pc:chgData name="Simon Jolly" userId="483c67c2-aa76-446b-83f2-8414b3e7bd97" providerId="ADAL" clId="{6067E2D7-76B2-5353-BE34-0C774A117E0F}" dt="2026-07-01T07:15:40.535" v="4214"/>
          <pc:sldLayoutMkLst>
            <pc:docMk/>
            <pc:sldMasterMk cId="841620571" sldId="2147483933"/>
            <pc:sldLayoutMk cId="3249290419" sldId="214748393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E67AAA-7040-8B0B-8122-DDA10601D6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447D23-0C3D-D7C0-6667-B2C6AA1EE4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1D93C3-F286-9C4B-98EC-FBB7F0C69BB5}" type="datetimeFigureOut">
              <a:rPr lang="en-US" smtClean="0"/>
              <a:t>6/30/26</a:t>
            </a:fld>
            <a:endParaRPr lang="en-US"/>
          </a:p>
        </p:txBody>
      </p:sp>
      <p:sp>
        <p:nvSpPr>
          <p:cNvPr id="4" name="Footer Placeholder 3">
            <a:extLst>
              <a:ext uri="{FF2B5EF4-FFF2-40B4-BE49-F238E27FC236}">
                <a16:creationId xmlns:a16="http://schemas.microsoft.com/office/drawing/2014/main" id="{9D20A97E-0F68-A874-C9FD-80673D508B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BACC15-A2E2-9CD3-5B2C-9BBABA6B42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A0B70-CCF2-4444-BE01-B320D9CE5A46}" type="slidenum">
              <a:rPr lang="en-US" smtClean="0"/>
              <a:t>‹#›</a:t>
            </a:fld>
            <a:endParaRPr lang="en-US"/>
          </a:p>
        </p:txBody>
      </p:sp>
    </p:spTree>
    <p:extLst>
      <p:ext uri="{BB962C8B-B14F-4D97-AF65-F5344CB8AC3E}">
        <p14:creationId xmlns:p14="http://schemas.microsoft.com/office/powerpoint/2010/main" val="251416721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08A70A-88C5-8F48-B495-07492CFAC4E8}" type="datetimeFigureOut">
              <a:rPr lang="en-US" smtClean="0"/>
              <a:t>6/30/26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BC158-BB56-D04E-8DE4-3CEB786515BF}" type="slidenum">
              <a:rPr lang="en-US" smtClean="0"/>
              <a:t>‹#›</a:t>
            </a:fld>
            <a:endParaRPr lang="en-US"/>
          </a:p>
        </p:txBody>
      </p:sp>
    </p:spTree>
    <p:extLst>
      <p:ext uri="{BB962C8B-B14F-4D97-AF65-F5344CB8AC3E}">
        <p14:creationId xmlns:p14="http://schemas.microsoft.com/office/powerpoint/2010/main" val="28490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Cover title slide using image at the bottom. The slide layout includes a main heading in the top left corner. UCL logo is positioned in the bottom right corner of the slide.</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1</a:t>
            </a:fld>
            <a:endParaRPr lang="en-US"/>
          </a:p>
        </p:txBody>
      </p:sp>
    </p:spTree>
    <p:extLst>
      <p:ext uri="{BB962C8B-B14F-4D97-AF65-F5344CB8AC3E}">
        <p14:creationId xmlns:p14="http://schemas.microsoft.com/office/powerpoint/2010/main" val="17208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Divider slide with an image on the left and one column text on the right. A headline is positioned at the top right and body text arranged beneath it. The UCL logo is positioned in the bottom-right corner. All elements are on dark purple background. </a:t>
            </a:r>
            <a:endParaRPr lang="en-US" dirty="0"/>
          </a:p>
          <a:p>
            <a:endParaRPr lang="en-GB" dirty="0"/>
          </a:p>
        </p:txBody>
      </p:sp>
      <p:sp>
        <p:nvSpPr>
          <p:cNvPr id="4" name="Slide Number Placeholder 3"/>
          <p:cNvSpPr>
            <a:spLocks noGrp="1"/>
          </p:cNvSpPr>
          <p:nvPr>
            <p:ph type="sldNum" sz="quarter" idx="5"/>
          </p:nvPr>
        </p:nvSpPr>
        <p:spPr/>
        <p:txBody>
          <a:bodyPr/>
          <a:lstStyle/>
          <a:p>
            <a:fld id="{E28BC158-BB56-D04E-8DE4-3CEB786515BF}" type="slidenum">
              <a:rPr lang="en-US" smtClean="0"/>
              <a:t>6</a:t>
            </a:fld>
            <a:endParaRPr lang="en-US"/>
          </a:p>
        </p:txBody>
      </p:sp>
    </p:spTree>
    <p:extLst>
      <p:ext uri="{BB962C8B-B14F-4D97-AF65-F5344CB8AC3E}">
        <p14:creationId xmlns:p14="http://schemas.microsoft.com/office/powerpoint/2010/main" val="367930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Title with Page/Date/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510-B39A-8B93-8F55-A2F1AF3A23B2}"/>
              </a:ext>
            </a:extLst>
          </p:cNvPr>
          <p:cNvSpPr>
            <a:spLocks noGrp="1"/>
          </p:cNvSpPr>
          <p:nvPr>
            <p:ph type="ctrTitle" hasCustomPrompt="1"/>
          </p:nvPr>
        </p:nvSpPr>
        <p:spPr>
          <a:xfrm>
            <a:off x="2303463" y="690013"/>
            <a:ext cx="7585074" cy="2387600"/>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4200" b="1" i="0">
                <a:latin typeface="UCL Sans SemiBold" pitchFamily="2" charset="77"/>
              </a:defRPr>
            </a:lvl1pPr>
          </a:lstStyle>
          <a:p>
            <a:r>
              <a:rPr lang="en-GB" dirty="0"/>
              <a:t>Main headline in 42pt UCL Sans </a:t>
            </a:r>
            <a:r>
              <a:rPr lang="en-GB" dirty="0" err="1"/>
              <a:t>SemiBold</a:t>
            </a:r>
            <a:r>
              <a:rPr lang="en-GB" dirty="0"/>
              <a:t>, no more than 2-3 lines</a:t>
            </a:r>
            <a:endParaRPr lang="en-US" dirty="0"/>
          </a:p>
        </p:txBody>
      </p:sp>
      <p:sp>
        <p:nvSpPr>
          <p:cNvPr id="3" name="Subtitle 2">
            <a:extLst>
              <a:ext uri="{FF2B5EF4-FFF2-40B4-BE49-F238E27FC236}">
                <a16:creationId xmlns:a16="http://schemas.microsoft.com/office/drawing/2014/main" id="{BB0C8819-6CB4-B0B6-122D-4E97B2D6D9F2}"/>
              </a:ext>
            </a:extLst>
          </p:cNvPr>
          <p:cNvSpPr>
            <a:spLocks noGrp="1"/>
          </p:cNvSpPr>
          <p:nvPr>
            <p:ph type="subTitle" idx="1" hasCustomPrompt="1"/>
          </p:nvPr>
        </p:nvSpPr>
        <p:spPr>
          <a:xfrm>
            <a:off x="2303463" y="4149080"/>
            <a:ext cx="7585074"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Name of presenters, 24pt UCL Sans Regular</a:t>
            </a:r>
          </a:p>
        </p:txBody>
      </p:sp>
      <p:sp>
        <p:nvSpPr>
          <p:cNvPr id="4" name="Date Placeholder 3">
            <a:extLst>
              <a:ext uri="{FF2B5EF4-FFF2-40B4-BE49-F238E27FC236}">
                <a16:creationId xmlns:a16="http://schemas.microsoft.com/office/drawing/2014/main" id="{EDDAE523-1BB9-8EBC-402C-23485A07087C}"/>
              </a:ext>
            </a:extLst>
          </p:cNvPr>
          <p:cNvSpPr>
            <a:spLocks noGrp="1"/>
          </p:cNvSpPr>
          <p:nvPr>
            <p:ph type="dt" sz="half" idx="10"/>
          </p:nvPr>
        </p:nvSpPr>
        <p:spPr/>
        <p:txBody>
          <a:bodyPr/>
          <a:lstStyle/>
          <a:p>
            <a:r>
              <a:rPr lang="en-GB"/>
              <a:t>01/07/2026</a:t>
            </a:r>
            <a:endParaRPr lang="en-US"/>
          </a:p>
        </p:txBody>
      </p:sp>
      <p:sp>
        <p:nvSpPr>
          <p:cNvPr id="5" name="Footer Placeholder 4">
            <a:extLst>
              <a:ext uri="{FF2B5EF4-FFF2-40B4-BE49-F238E27FC236}">
                <a16:creationId xmlns:a16="http://schemas.microsoft.com/office/drawing/2014/main" id="{2A26F20E-105E-D7D5-F0EE-8901E008CE42}"/>
              </a:ext>
            </a:extLst>
          </p:cNvPr>
          <p:cNvSpPr>
            <a:spLocks noGrp="1"/>
          </p:cNvSpPr>
          <p:nvPr>
            <p:ph type="ftr" sz="quarter" idx="11"/>
          </p:nvPr>
        </p:nvSpPr>
        <p:spPr/>
        <p:txBody>
          <a:bodyPr/>
          <a:lstStyle/>
          <a:p>
            <a:r>
              <a:rPr lang="en-US"/>
              <a:t>IoP PAB 2026 — Particle Therapy</a:t>
            </a:r>
          </a:p>
        </p:txBody>
      </p:sp>
      <p:sp>
        <p:nvSpPr>
          <p:cNvPr id="6" name="Slide Number Placeholder 5">
            <a:extLst>
              <a:ext uri="{FF2B5EF4-FFF2-40B4-BE49-F238E27FC236}">
                <a16:creationId xmlns:a16="http://schemas.microsoft.com/office/drawing/2014/main" id="{AFD0632F-2A65-78FE-DDC2-EC20A2D4B8F7}"/>
              </a:ext>
            </a:extLst>
          </p:cNvPr>
          <p:cNvSpPr>
            <a:spLocks noGrp="1"/>
          </p:cNvSpPr>
          <p:nvPr>
            <p:ph type="sldNum" sz="quarter" idx="12"/>
          </p:nvPr>
        </p:nvSpPr>
        <p:spPr/>
        <p:txBody>
          <a:bodyPr/>
          <a:lstStyle/>
          <a:p>
            <a:fld id="{039E9024-9481-D947-83B5-1D6F8C86C24B}" type="slidenum">
              <a:rPr lang="en-US" smtClean="0"/>
              <a:t>‹#›</a:t>
            </a:fld>
            <a:endParaRPr lang="en-US"/>
          </a:p>
        </p:txBody>
      </p:sp>
    </p:spTree>
    <p:extLst>
      <p:ext uri="{BB962C8B-B14F-4D97-AF65-F5344CB8AC3E}">
        <p14:creationId xmlns:p14="http://schemas.microsoft.com/office/powerpoint/2010/main" val="368321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2"/>
          <p:cNvSpPr>
            <a:spLocks noGrp="1"/>
          </p:cNvSpPr>
          <p:nvPr>
            <p:ph sz="half" idx="13"/>
          </p:nvPr>
        </p:nvSpPr>
        <p:spPr>
          <a:xfrm>
            <a:off x="188976" y="1010233"/>
            <a:ext cx="11814048" cy="5397501"/>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6"/>
          <p:cNvSpPr>
            <a:spLocks noGrp="1" noChangeArrowheads="1"/>
          </p:cNvSpPr>
          <p:nvPr>
            <p:ph type="sldNum" sz="quarter" idx="14"/>
          </p:nvPr>
        </p:nvSpPr>
        <p:spPr>
          <a:ln/>
        </p:spPr>
        <p:txBody>
          <a:bodyPr/>
          <a:lstStyle>
            <a:lvl1pPr>
              <a:defRPr/>
            </a:lvl1pPr>
          </a:lstStyle>
          <a:p>
            <a:pPr>
              <a:defRPr/>
            </a:pPr>
            <a:fld id="{6EE7A4CE-4C1F-8D42-8379-15AFA4C6E544}" type="slidenum">
              <a:rPr lang="en-GB"/>
              <a:pPr>
                <a:defRPr/>
              </a:pPr>
              <a:t>‹#›</a:t>
            </a:fld>
            <a:endParaRPr lang="en-GB"/>
          </a:p>
        </p:txBody>
      </p:sp>
      <p:sp>
        <p:nvSpPr>
          <p:cNvPr id="5" name="Footer Placeholder 1"/>
          <p:cNvSpPr>
            <a:spLocks noGrp="1"/>
          </p:cNvSpPr>
          <p:nvPr>
            <p:ph type="ftr" sz="quarter" idx="15"/>
          </p:nvPr>
        </p:nvSpPr>
        <p:spPr/>
        <p:txBody>
          <a:bodyPr/>
          <a:lstStyle>
            <a:lvl1pPr>
              <a:defRPr/>
            </a:lvl1pPr>
          </a:lstStyle>
          <a:p>
            <a:pPr>
              <a:defRPr/>
            </a:pPr>
            <a:r>
              <a:rPr lang="en-US"/>
              <a:t>IoP PAB 2026 — Particle Therapy</a:t>
            </a:r>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01/07/2026</a:t>
            </a:r>
            <a:endParaRPr lang="en-US"/>
          </a:p>
        </p:txBody>
      </p:sp>
    </p:spTree>
    <p:extLst>
      <p:ext uri="{BB962C8B-B14F-4D97-AF65-F5344CB8AC3E}">
        <p14:creationId xmlns:p14="http://schemas.microsoft.com/office/powerpoint/2010/main" val="2858822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Title with White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510-B39A-8B93-8F55-A2F1AF3A23B2}"/>
              </a:ext>
            </a:extLst>
          </p:cNvPr>
          <p:cNvSpPr>
            <a:spLocks noGrp="1"/>
          </p:cNvSpPr>
          <p:nvPr>
            <p:ph type="ctrTitle" hasCustomPrompt="1"/>
          </p:nvPr>
        </p:nvSpPr>
        <p:spPr>
          <a:xfrm>
            <a:off x="2303463" y="690013"/>
            <a:ext cx="7585074" cy="2387600"/>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4200" b="1" i="0">
                <a:latin typeface="UCL Sans SemiBold" pitchFamily="2" charset="77"/>
              </a:defRPr>
            </a:lvl1pPr>
          </a:lstStyle>
          <a:p>
            <a:r>
              <a:rPr lang="en-GB" dirty="0"/>
              <a:t>Main headline in 42pt UCL Sans </a:t>
            </a:r>
            <a:r>
              <a:rPr lang="en-GB" dirty="0" err="1"/>
              <a:t>SemiBold</a:t>
            </a:r>
            <a:r>
              <a:rPr lang="en-GB" dirty="0"/>
              <a:t>, no more than 2-3 lines</a:t>
            </a:r>
            <a:endParaRPr lang="en-US" dirty="0"/>
          </a:p>
        </p:txBody>
      </p:sp>
      <p:sp>
        <p:nvSpPr>
          <p:cNvPr id="3" name="Subtitle 2">
            <a:extLst>
              <a:ext uri="{FF2B5EF4-FFF2-40B4-BE49-F238E27FC236}">
                <a16:creationId xmlns:a16="http://schemas.microsoft.com/office/drawing/2014/main" id="{BB0C8819-6CB4-B0B6-122D-4E97B2D6D9F2}"/>
              </a:ext>
            </a:extLst>
          </p:cNvPr>
          <p:cNvSpPr>
            <a:spLocks noGrp="1"/>
          </p:cNvSpPr>
          <p:nvPr>
            <p:ph type="subTitle" idx="1" hasCustomPrompt="1"/>
          </p:nvPr>
        </p:nvSpPr>
        <p:spPr>
          <a:xfrm>
            <a:off x="2303463" y="4149080"/>
            <a:ext cx="7585074"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Name of presenters, 24pt UCL Sans Regular</a:t>
            </a:r>
          </a:p>
        </p:txBody>
      </p:sp>
      <p:sp>
        <p:nvSpPr>
          <p:cNvPr id="4" name="Date Placeholder 3">
            <a:extLst>
              <a:ext uri="{FF2B5EF4-FFF2-40B4-BE49-F238E27FC236}">
                <a16:creationId xmlns:a16="http://schemas.microsoft.com/office/drawing/2014/main" id="{EDDAE523-1BB9-8EBC-402C-23485A07087C}"/>
              </a:ext>
            </a:extLst>
          </p:cNvPr>
          <p:cNvSpPr>
            <a:spLocks noGrp="1"/>
          </p:cNvSpPr>
          <p:nvPr>
            <p:ph type="dt" sz="half" idx="10"/>
          </p:nvPr>
        </p:nvSpPr>
        <p:spPr/>
        <p:txBody>
          <a:bodyPr/>
          <a:lstStyle>
            <a:lvl1pPr>
              <a:defRPr sz="1600"/>
            </a:lvl1pPr>
          </a:lstStyle>
          <a:p>
            <a:r>
              <a:rPr lang="en-GB"/>
              <a:t>01/07/2026</a:t>
            </a:r>
            <a:endParaRPr lang="en-US"/>
          </a:p>
        </p:txBody>
      </p:sp>
      <p:sp>
        <p:nvSpPr>
          <p:cNvPr id="5" name="Footer Placeholder 4">
            <a:extLst>
              <a:ext uri="{FF2B5EF4-FFF2-40B4-BE49-F238E27FC236}">
                <a16:creationId xmlns:a16="http://schemas.microsoft.com/office/drawing/2014/main" id="{2A26F20E-105E-D7D5-F0EE-8901E008CE42}"/>
              </a:ext>
            </a:extLst>
          </p:cNvPr>
          <p:cNvSpPr>
            <a:spLocks noGrp="1"/>
          </p:cNvSpPr>
          <p:nvPr>
            <p:ph type="ftr" sz="quarter" idx="11"/>
          </p:nvPr>
        </p:nvSpPr>
        <p:spPr/>
        <p:txBody>
          <a:bodyPr/>
          <a:lstStyle>
            <a:lvl1pPr>
              <a:defRPr sz="1600"/>
            </a:lvl1pPr>
          </a:lstStyle>
          <a:p>
            <a:r>
              <a:rPr lang="en-US"/>
              <a:t>IoP PAB 2026 — Particle Therapy</a:t>
            </a:r>
          </a:p>
        </p:txBody>
      </p:sp>
      <p:sp>
        <p:nvSpPr>
          <p:cNvPr id="6" name="Slide Number Placeholder 5">
            <a:extLst>
              <a:ext uri="{FF2B5EF4-FFF2-40B4-BE49-F238E27FC236}">
                <a16:creationId xmlns:a16="http://schemas.microsoft.com/office/drawing/2014/main" id="{AFD0632F-2A65-78FE-DDC2-EC20A2D4B8F7}"/>
              </a:ext>
            </a:extLst>
          </p:cNvPr>
          <p:cNvSpPr>
            <a:spLocks noGrp="1"/>
          </p:cNvSpPr>
          <p:nvPr>
            <p:ph type="sldNum" sz="quarter" idx="12"/>
          </p:nvPr>
        </p:nvSpPr>
        <p:spPr/>
        <p:txBody>
          <a:bodyPr/>
          <a:lstStyle>
            <a:lvl1pPr>
              <a:defRPr sz="1600"/>
            </a:lvl1pPr>
          </a:lstStyle>
          <a:p>
            <a:fld id="{039E9024-9481-D947-83B5-1D6F8C86C24B}" type="slidenum">
              <a:rPr lang="en-US" smtClean="0"/>
              <a:pPr/>
              <a:t>‹#›</a:t>
            </a:fld>
            <a:endParaRPr lang="en-US"/>
          </a:p>
        </p:txBody>
      </p:sp>
      <p:pic>
        <p:nvPicPr>
          <p:cNvPr id="7" name="Picture 6" descr="The Jolly Shrewdness logo">
            <a:extLst>
              <a:ext uri="{FF2B5EF4-FFF2-40B4-BE49-F238E27FC236}">
                <a16:creationId xmlns:a16="http://schemas.microsoft.com/office/drawing/2014/main" id="{61A9591C-3F48-5EC4-018F-D94F3B6B2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04400"/>
            <a:ext cx="1353600" cy="1353600"/>
          </a:xfrm>
          <a:prstGeom prst="rect">
            <a:avLst/>
          </a:prstGeom>
        </p:spPr>
      </p:pic>
    </p:spTree>
    <p:extLst>
      <p:ext uri="{BB962C8B-B14F-4D97-AF65-F5344CB8AC3E}">
        <p14:creationId xmlns:p14="http://schemas.microsoft.com/office/powerpoint/2010/main" val="3213258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Title with Full Page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FF246E73-D036-D034-B53B-3390FBBB5D02}"/>
              </a:ext>
              <a:ext uri="{C183D7F6-B498-43B3-948B-1728B52AA6E4}">
                <adec:decorative xmlns:adec="http://schemas.microsoft.com/office/drawing/2017/decorative" val="1"/>
              </a:ext>
            </a:extLst>
          </p:cNvPr>
          <p:cNvSpPr>
            <a:spLocks noGrp="1"/>
          </p:cNvSpPr>
          <p:nvPr>
            <p:ph type="pic" idx="10" hasCustomPrompt="1"/>
          </p:nvPr>
        </p:nvSpPr>
        <p:spPr>
          <a:xfrm>
            <a:off x="403687" y="13741"/>
            <a:ext cx="11782425" cy="6858000"/>
          </a:xfrm>
          <a:prstGeom prst="rect">
            <a:avLst/>
          </a:prstGeom>
        </p:spPr>
        <p:txBody>
          <a:bodyPr/>
          <a:lstStyle>
            <a:lvl1pPr marL="0" indent="0" algn="r">
              <a:buNone/>
              <a:defRPr sz="1100"/>
            </a:lvl1pPr>
            <a:lvl2pPr marL="457200" indent="0">
              <a:buNone/>
              <a:defRPr sz="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1"/>
              <a:t>Insert and image</a:t>
            </a:r>
          </a:p>
        </p:txBody>
      </p:sp>
      <p:pic>
        <p:nvPicPr>
          <p:cNvPr id="6" name="Picture 5" descr="UCL logo, University College London">
            <a:extLst>
              <a:ext uri="{FF2B5EF4-FFF2-40B4-BE49-F238E27FC236}">
                <a16:creationId xmlns:a16="http://schemas.microsoft.com/office/drawing/2014/main" id="{A806F23C-708B-C5CC-D910-674A8810130D}"/>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9155851" y="5877494"/>
            <a:ext cx="2843213" cy="798059"/>
          </a:xfrm>
          <a:prstGeom prst="rect">
            <a:avLst/>
          </a:prstGeom>
        </p:spPr>
      </p:pic>
      <p:pic>
        <p:nvPicPr>
          <p:cNvPr id="8" name="Picture 7" descr="The Jolly Shrewdness logo">
            <a:extLst>
              <a:ext uri="{FF2B5EF4-FFF2-40B4-BE49-F238E27FC236}">
                <a16:creationId xmlns:a16="http://schemas.microsoft.com/office/drawing/2014/main" id="{F3AC8F40-54BD-8799-FAC3-E5508F06DB4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430303" y="5504400"/>
            <a:ext cx="1353600" cy="1353600"/>
          </a:xfrm>
          <a:prstGeom prst="rect">
            <a:avLst/>
          </a:prstGeom>
        </p:spPr>
      </p:pic>
      <p:sp>
        <p:nvSpPr>
          <p:cNvPr id="16" name="Title Placeholder 1">
            <a:extLst>
              <a:ext uri="{FF2B5EF4-FFF2-40B4-BE49-F238E27FC236}">
                <a16:creationId xmlns:a16="http://schemas.microsoft.com/office/drawing/2014/main" id="{996EB2B9-8A2C-AA31-2EE5-B4C1B34C88AB}"/>
              </a:ext>
            </a:extLst>
          </p:cNvPr>
          <p:cNvSpPr txBox="1">
            <a:spLocks noGrp="1" noRot="1" noMove="1" noResize="1" noEditPoints="1" noAdjustHandles="1" noChangeArrowheads="1" noChangeShapeType="1"/>
          </p:cNvSpPr>
          <p:nvPr userDrawn="1"/>
        </p:nvSpPr>
        <p:spPr bwMode="auto">
          <a:xfrm>
            <a:off x="1779050" y="-1"/>
            <a:ext cx="5633204" cy="6841067"/>
          </a:xfrm>
          <a:prstGeom prst="rect">
            <a:avLst/>
          </a:prstGeom>
          <a:solidFill>
            <a:srgbClr val="361A54"/>
          </a:solidFill>
          <a:ln>
            <a:noFill/>
          </a:ln>
        </p:spPr>
        <p:txBody>
          <a:bodyPr vert="horz" wrap="square" lIns="360000" tIns="503998" rIns="36000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200" b="1" i="0" kern="1200">
                <a:solidFill>
                  <a:schemeClr val="accent3"/>
                </a:solidFill>
                <a:latin typeface="UCL Sans Semi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200" b="1" i="0" u="none" strike="noStrike" kern="1200" cap="none" spc="0" normalizeH="0" baseline="0" noProof="0" dirty="0">
                <a:ln>
                  <a:noFill/>
                </a:ln>
                <a:solidFill>
                  <a:srgbClr val="B982FF"/>
                </a:solidFill>
                <a:effectLst/>
                <a:uLnTx/>
                <a:uFillTx/>
                <a:latin typeface="UCL Sans SemiBold" pitchFamily="2" charset="77"/>
                <a:ea typeface="+mj-ea"/>
                <a:cs typeface="+mj-cs"/>
              </a:rPr>
              <a:t>Main headline in 42pt UCL Sans </a:t>
            </a:r>
            <a:r>
              <a:rPr kumimoji="0" lang="en-GB" sz="4200" b="1" i="0" u="none" strike="noStrike" kern="1200" cap="none" spc="0" normalizeH="0" baseline="0" noProof="0" dirty="0" err="1">
                <a:ln>
                  <a:noFill/>
                </a:ln>
                <a:solidFill>
                  <a:srgbClr val="B982FF"/>
                </a:solidFill>
                <a:effectLst/>
                <a:uLnTx/>
                <a:uFillTx/>
                <a:latin typeface="UCL Sans SemiBold" pitchFamily="2" charset="77"/>
                <a:ea typeface="+mj-ea"/>
                <a:cs typeface="+mj-cs"/>
              </a:rPr>
              <a:t>SemiBold</a:t>
            </a:r>
            <a:r>
              <a:rPr kumimoji="0" lang="en-GB" sz="4200" b="1" i="0" u="none" strike="noStrike" kern="1200" cap="none" spc="0" normalizeH="0" baseline="0" noProof="0" dirty="0">
                <a:ln>
                  <a:noFill/>
                </a:ln>
                <a:solidFill>
                  <a:srgbClr val="B982FF"/>
                </a:solidFill>
                <a:effectLst/>
                <a:uLnTx/>
                <a:uFillTx/>
                <a:latin typeface="UCL Sans SemiBold" pitchFamily="2" charset="77"/>
                <a:ea typeface="+mj-ea"/>
                <a:cs typeface="+mj-cs"/>
              </a:rPr>
              <a:t>, no more than 3-4 lines</a:t>
            </a:r>
            <a:endParaRPr kumimoji="0" lang="en-GB" sz="4200" b="1" i="0" u="none" strike="noStrike" kern="1200" cap="none" spc="0" normalizeH="0" baseline="0" noProof="1">
              <a:ln>
                <a:noFill/>
              </a:ln>
              <a:solidFill>
                <a:srgbClr val="B982FF"/>
              </a:solidFill>
              <a:effectLst/>
              <a:uLnTx/>
              <a:uFillTx/>
              <a:latin typeface="UCL Sans SemiBold" pitchFamily="2" charset="77"/>
              <a:ea typeface="+mj-ea"/>
              <a:cs typeface="+mj-cs"/>
            </a:endParaRPr>
          </a:p>
        </p:txBody>
      </p:sp>
      <p:sp>
        <p:nvSpPr>
          <p:cNvPr id="17" name="Text Placeholder 2">
            <a:extLst>
              <a:ext uri="{FF2B5EF4-FFF2-40B4-BE49-F238E27FC236}">
                <a16:creationId xmlns:a16="http://schemas.microsoft.com/office/drawing/2014/main" id="{AC2B460E-6CCC-1542-07E6-24BD299BFF2E}"/>
              </a:ext>
            </a:extLst>
          </p:cNvPr>
          <p:cNvSpPr txBox="1">
            <a:spLocks noGrp="1" noRot="1" noMove="1" noResize="1" noEditPoints="1" noAdjustHandles="1" noChangeArrowheads="1" noChangeShapeType="1"/>
          </p:cNvSpPr>
          <p:nvPr userDrawn="1"/>
        </p:nvSpPr>
        <p:spPr>
          <a:xfrm>
            <a:off x="2169468" y="3455778"/>
            <a:ext cx="4807745" cy="707707"/>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buFont typeface="Wingdings" pitchFamily="2" charset="2"/>
              <a:buNone/>
              <a:defRPr sz="2400" b="0" i="0" kern="1200">
                <a:solidFill>
                  <a:schemeClr val="bg1"/>
                </a:solidFill>
                <a:latin typeface="UCL Sans" pitchFamily="2" charset="77"/>
                <a:ea typeface="+mn-ea"/>
                <a:cs typeface="+mn-cs"/>
              </a:defRPr>
            </a:lvl1pPr>
            <a:lvl2pPr marL="457200" indent="0" algn="l" defTabSz="914400" rtl="0" eaLnBrk="1" latinLnBrk="0" hangingPunct="1">
              <a:lnSpc>
                <a:spcPct val="90000"/>
              </a:lnSpc>
              <a:spcBef>
                <a:spcPts val="500"/>
              </a:spcBef>
              <a:buFont typeface="Wingdings" pitchFamily="2" charset="2"/>
              <a:buNone/>
              <a:defRPr sz="2000" kern="1200">
                <a:solidFill>
                  <a:schemeClr val="tx1">
                    <a:tint val="82000"/>
                  </a:schemeClr>
                </a:solidFill>
                <a:latin typeface="UCL Sans" pitchFamily="2"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800" kern="1200">
                <a:solidFill>
                  <a:schemeClr val="tx1">
                    <a:tint val="82000"/>
                  </a:schemeClr>
                </a:solidFill>
                <a:latin typeface="UCL Sans" pitchFamily="2"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600" kern="1200">
                <a:solidFill>
                  <a:schemeClr val="tx1">
                    <a:tint val="82000"/>
                  </a:schemeClr>
                </a:solidFill>
                <a:latin typeface="UCL Sans" pitchFamily="2"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600" kern="1200">
                <a:solidFill>
                  <a:schemeClr val="tx1">
                    <a:tint val="82000"/>
                  </a:schemeClr>
                </a:solidFill>
                <a:latin typeface="UCL Sans"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GB" sz="2400" b="0" i="0" u="none" strike="noStrike" kern="1200" cap="none" spc="0" normalizeH="0" baseline="0" noProof="0">
                <a:ln>
                  <a:noFill/>
                </a:ln>
                <a:solidFill>
                  <a:srgbClr val="FAFAFA"/>
                </a:solidFill>
                <a:effectLst/>
                <a:uLnTx/>
                <a:uFillTx/>
                <a:latin typeface="UCL Sans" pitchFamily="2" charset="77"/>
                <a:ea typeface="+mn-ea"/>
                <a:cs typeface="+mn-cs"/>
              </a:rPr>
              <a:t>Name of presenter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GB" sz="2400" b="0" i="0" u="none" strike="noStrike" kern="1200" cap="none" spc="0" normalizeH="0" baseline="0" noProof="0">
                <a:ln>
                  <a:noFill/>
                </a:ln>
                <a:solidFill>
                  <a:srgbClr val="FAFAFA"/>
                </a:solidFill>
                <a:effectLst/>
                <a:uLnTx/>
                <a:uFillTx/>
                <a:latin typeface="UCL Sans" pitchFamily="2" charset="77"/>
                <a:ea typeface="+mn-ea"/>
                <a:cs typeface="+mn-cs"/>
              </a:rPr>
              <a:t>24pt UCL Sans Regular </a:t>
            </a:r>
            <a:endParaRPr kumimoji="0" lang="en-GB" sz="2400" b="0" i="0" u="none" strike="noStrike" kern="1200" cap="none" spc="0" normalizeH="0" baseline="0" noProof="0" dirty="0">
              <a:ln>
                <a:noFill/>
              </a:ln>
              <a:solidFill>
                <a:srgbClr val="FAFAFA"/>
              </a:solidFill>
              <a:effectLst/>
              <a:uLnTx/>
              <a:uFillTx/>
              <a:latin typeface="UCL Sans" pitchFamily="2" charset="77"/>
              <a:ea typeface="+mn-ea"/>
              <a:cs typeface="+mn-cs"/>
            </a:endParaRPr>
          </a:p>
        </p:txBody>
      </p:sp>
      <p:sp>
        <p:nvSpPr>
          <p:cNvPr id="18" name="Text Placeholder 2">
            <a:extLst>
              <a:ext uri="{FF2B5EF4-FFF2-40B4-BE49-F238E27FC236}">
                <a16:creationId xmlns:a16="http://schemas.microsoft.com/office/drawing/2014/main" id="{57294455-AF10-25DD-46A7-EE463761EEE4}"/>
              </a:ext>
            </a:extLst>
          </p:cNvPr>
          <p:cNvSpPr txBox="1">
            <a:spLocks noGrp="1" noRot="1" noMove="1" noResize="1" noEditPoints="1" noAdjustHandles="1" noChangeArrowheads="1" noChangeShapeType="1"/>
          </p:cNvSpPr>
          <p:nvPr userDrawn="1"/>
        </p:nvSpPr>
        <p:spPr>
          <a:xfrm>
            <a:off x="2169467" y="4503309"/>
            <a:ext cx="4807745" cy="265046"/>
          </a:xfrm>
          <a:prstGeom prst="rect">
            <a:avLst/>
          </a:prstGeom>
        </p:spPr>
        <p:txBody>
          <a:bodyPr vert="horz" lIns="0" tIns="0" rIns="0" bIns="0" rtlCol="0">
            <a:normAutofit fontScale="85000" lnSpcReduction="20000"/>
          </a:bodyPr>
          <a:lstStyle>
            <a:lvl1pPr marL="0" indent="0" algn="l" defTabSz="914400" rtl="0" eaLnBrk="1" latinLnBrk="0" hangingPunct="1">
              <a:lnSpc>
                <a:spcPct val="100000"/>
              </a:lnSpc>
              <a:spcBef>
                <a:spcPts val="0"/>
              </a:spcBef>
              <a:buFont typeface="Wingdings" pitchFamily="2" charset="2"/>
              <a:buNone/>
              <a:defRPr sz="2400" b="0" i="0" kern="1200">
                <a:solidFill>
                  <a:schemeClr val="bg1"/>
                </a:solidFill>
                <a:latin typeface="UCL Sans" pitchFamily="2" charset="77"/>
                <a:ea typeface="+mn-ea"/>
                <a:cs typeface="+mn-cs"/>
              </a:defRPr>
            </a:lvl1pPr>
            <a:lvl2pPr marL="457200" indent="0" algn="l" defTabSz="914400" rtl="0" eaLnBrk="1" latinLnBrk="0" hangingPunct="1">
              <a:lnSpc>
                <a:spcPct val="90000"/>
              </a:lnSpc>
              <a:spcBef>
                <a:spcPts val="500"/>
              </a:spcBef>
              <a:buFont typeface="Wingdings" pitchFamily="2" charset="2"/>
              <a:buNone/>
              <a:defRPr sz="2000" kern="1200">
                <a:solidFill>
                  <a:schemeClr val="tx1">
                    <a:tint val="82000"/>
                  </a:schemeClr>
                </a:solidFill>
                <a:latin typeface="UCL Sans" pitchFamily="2" charset="77"/>
                <a:ea typeface="+mn-ea"/>
                <a:cs typeface="+mn-cs"/>
              </a:defRPr>
            </a:lvl2pPr>
            <a:lvl3pPr marL="914400" indent="0" algn="l" defTabSz="914400" rtl="0" eaLnBrk="1" latinLnBrk="0" hangingPunct="1">
              <a:lnSpc>
                <a:spcPct val="90000"/>
              </a:lnSpc>
              <a:spcBef>
                <a:spcPts val="500"/>
              </a:spcBef>
              <a:buFont typeface="Wingdings" pitchFamily="2" charset="2"/>
              <a:buNone/>
              <a:defRPr sz="1800" kern="1200">
                <a:solidFill>
                  <a:schemeClr val="tx1">
                    <a:tint val="82000"/>
                  </a:schemeClr>
                </a:solidFill>
                <a:latin typeface="UCL Sans" pitchFamily="2" charset="77"/>
                <a:ea typeface="+mn-ea"/>
                <a:cs typeface="+mn-cs"/>
              </a:defRPr>
            </a:lvl3pPr>
            <a:lvl4pPr marL="1371600" indent="0" algn="l" defTabSz="914400" rtl="0" eaLnBrk="1" latinLnBrk="0" hangingPunct="1">
              <a:lnSpc>
                <a:spcPct val="90000"/>
              </a:lnSpc>
              <a:spcBef>
                <a:spcPts val="500"/>
              </a:spcBef>
              <a:buFont typeface="Wingdings" pitchFamily="2" charset="2"/>
              <a:buNone/>
              <a:defRPr sz="1600" kern="1200">
                <a:solidFill>
                  <a:schemeClr val="tx1">
                    <a:tint val="82000"/>
                  </a:schemeClr>
                </a:solidFill>
                <a:latin typeface="UCL Sans" pitchFamily="2" charset="77"/>
                <a:ea typeface="+mn-ea"/>
                <a:cs typeface="+mn-cs"/>
              </a:defRPr>
            </a:lvl4pPr>
            <a:lvl5pPr marL="1828800" indent="0" algn="l" defTabSz="914400" rtl="0" eaLnBrk="1" latinLnBrk="0" hangingPunct="1">
              <a:lnSpc>
                <a:spcPct val="90000"/>
              </a:lnSpc>
              <a:spcBef>
                <a:spcPts val="500"/>
              </a:spcBef>
              <a:buFont typeface="Wingdings" pitchFamily="2" charset="2"/>
              <a:buNone/>
              <a:defRPr sz="1600" kern="1200">
                <a:solidFill>
                  <a:schemeClr val="tx1">
                    <a:tint val="82000"/>
                  </a:schemeClr>
                </a:solidFill>
                <a:latin typeface="UCL Sans"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GB" sz="2400" b="0" i="0" u="none" strike="noStrike" kern="1200" cap="none" spc="0" normalizeH="0" baseline="0" noProof="0">
                <a:ln>
                  <a:noFill/>
                </a:ln>
                <a:solidFill>
                  <a:srgbClr val="FAFAFA"/>
                </a:solidFill>
                <a:effectLst/>
                <a:uLnTx/>
                <a:uFillTx/>
                <a:latin typeface="UCL Sans" pitchFamily="2" charset="77"/>
                <a:ea typeface="+mn-ea"/>
                <a:cs typeface="+mn-cs"/>
              </a:rPr>
              <a:t>Date in 24pt UCL Sans Regular</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kumimoji="0" lang="en-GB" sz="2400" b="0" i="0" u="none" strike="noStrike" kern="1200" cap="none" spc="0" normalizeH="0" baseline="0" noProof="0" dirty="0">
              <a:ln>
                <a:noFill/>
              </a:ln>
              <a:solidFill>
                <a:srgbClr val="FAFAFA"/>
              </a:solidFill>
              <a:effectLst/>
              <a:uLnTx/>
              <a:uFillTx/>
              <a:latin typeface="UCL Sans" pitchFamily="2" charset="77"/>
              <a:ea typeface="+mn-ea"/>
              <a:cs typeface="+mn-cs"/>
            </a:endParaRPr>
          </a:p>
        </p:txBody>
      </p:sp>
      <p:sp>
        <p:nvSpPr>
          <p:cNvPr id="19" name="Rectangle 18">
            <a:extLst>
              <a:ext uri="{FF2B5EF4-FFF2-40B4-BE49-F238E27FC236}">
                <a16:creationId xmlns:a16="http://schemas.microsoft.com/office/drawing/2014/main" id="{A1A72376-49AB-DFC5-E85F-CFB6304ECC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7412254" y="0"/>
            <a:ext cx="470692" cy="6858000"/>
          </a:xfrm>
          <a:prstGeom prst="rect">
            <a:avLst/>
          </a:prstGeom>
          <a:solidFill>
            <a:srgbClr val="993A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1">
              <a:ln>
                <a:noFill/>
              </a:ln>
              <a:solidFill>
                <a:srgbClr val="FAFAFA"/>
              </a:solidFill>
              <a:effectLst/>
              <a:uLnTx/>
              <a:uFillTx/>
              <a:latin typeface="Aptos" panose="02110004020202020204"/>
              <a:ea typeface="+mn-ea"/>
              <a:cs typeface="+mn-cs"/>
            </a:endParaRPr>
          </a:p>
        </p:txBody>
      </p:sp>
      <p:sp>
        <p:nvSpPr>
          <p:cNvPr id="29" name="Date Placeholder 28">
            <a:extLst>
              <a:ext uri="{FF2B5EF4-FFF2-40B4-BE49-F238E27FC236}">
                <a16:creationId xmlns:a16="http://schemas.microsoft.com/office/drawing/2014/main" id="{26F9FE8C-4EAA-3794-F904-0FFA40B6FE9C}"/>
              </a:ext>
            </a:extLst>
          </p:cNvPr>
          <p:cNvSpPr>
            <a:spLocks noGrp="1"/>
          </p:cNvSpPr>
          <p:nvPr>
            <p:ph type="dt" sz="half" idx="11"/>
          </p:nvPr>
        </p:nvSpPr>
        <p:spPr>
          <a:xfrm>
            <a:off x="10960458" y="185795"/>
            <a:ext cx="1038606" cy="365125"/>
          </a:xfrm>
        </p:spPr>
        <p:txBody>
          <a:bodyPr/>
          <a:lstStyle>
            <a:lvl1pPr algn="r">
              <a:defRPr/>
            </a:lvl1pPr>
          </a:lstStyle>
          <a:p>
            <a:pPr algn="r"/>
            <a:r>
              <a:rPr lang="en-GB"/>
              <a:t>01/07/2026</a:t>
            </a:r>
            <a:endParaRPr lang="en-US" dirty="0"/>
          </a:p>
        </p:txBody>
      </p:sp>
      <p:sp>
        <p:nvSpPr>
          <p:cNvPr id="31" name="Slide Number Placeholder 30">
            <a:extLst>
              <a:ext uri="{FF2B5EF4-FFF2-40B4-BE49-F238E27FC236}">
                <a16:creationId xmlns:a16="http://schemas.microsoft.com/office/drawing/2014/main" id="{96DF7168-AEDE-E892-2E31-75A581DB7E48}"/>
              </a:ext>
            </a:extLst>
          </p:cNvPr>
          <p:cNvSpPr>
            <a:spLocks noGrp="1"/>
          </p:cNvSpPr>
          <p:nvPr>
            <p:ph type="sldNum" sz="quarter" idx="13"/>
          </p:nvPr>
        </p:nvSpPr>
        <p:spPr>
          <a:xfrm>
            <a:off x="-580" y="182223"/>
            <a:ext cx="576064" cy="365125"/>
          </a:xfrm>
        </p:spPr>
        <p:txBody>
          <a:bodyPr/>
          <a:lstStyle>
            <a:lvl1pPr algn="l">
              <a:defRPr/>
            </a:lvl1pPr>
          </a:lstStyle>
          <a:p>
            <a:pPr algn="l"/>
            <a:fld id="{039E9024-9481-D947-83B5-1D6F8C86C24B}" type="slidenum">
              <a:rPr lang="en-US" smtClean="0"/>
              <a:pPr/>
              <a:t>‹#›</a:t>
            </a:fld>
            <a:endParaRPr lang="en-US" dirty="0"/>
          </a:p>
        </p:txBody>
      </p:sp>
    </p:spTree>
    <p:extLst>
      <p:ext uri="{BB962C8B-B14F-4D97-AF65-F5344CB8AC3E}">
        <p14:creationId xmlns:p14="http://schemas.microsoft.com/office/powerpoint/2010/main" val="29394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Title with Half Page Image">
    <p:bg>
      <p:bgPr>
        <a:solidFill>
          <a:srgbClr val="361A5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4A4BDFD-DE24-00E4-D5E4-FE00030DE8FA}"/>
              </a:ext>
            </a:extLst>
          </p:cNvPr>
          <p:cNvSpPr>
            <a:spLocks noGrp="1"/>
          </p:cNvSpPr>
          <p:nvPr>
            <p:ph type="title" hasCustomPrompt="1"/>
          </p:nvPr>
        </p:nvSpPr>
        <p:spPr>
          <a:xfrm>
            <a:off x="2303463" y="382186"/>
            <a:ext cx="6634162" cy="1974668"/>
          </a:xfrm>
          <a:prstGeom prst="rect">
            <a:avLst/>
          </a:prstGeom>
        </p:spPr>
        <p:txBody>
          <a:bodyPr anchor="t" anchorCtr="0">
            <a:noAutofit/>
          </a:bodyPr>
          <a:lstStyle>
            <a:lvl1pPr>
              <a:lnSpc>
                <a:spcPct val="100000"/>
              </a:lnSpc>
              <a:defRPr sz="4200" b="1" i="0">
                <a:solidFill>
                  <a:schemeClr val="bg1"/>
                </a:solidFill>
                <a:latin typeface="UCL Sans SemiBold" pitchFamily="2" charset="77"/>
              </a:defRPr>
            </a:lvl1pPr>
          </a:lstStyle>
          <a:p>
            <a:pPr lvl="0"/>
            <a:r>
              <a:rPr lang="en-GB" b="0" dirty="0"/>
              <a:t>Main headline in 42pt UCL Sans </a:t>
            </a:r>
            <a:r>
              <a:rPr lang="en-GB" b="0" dirty="0" err="1"/>
              <a:t>SemiBold</a:t>
            </a:r>
            <a:r>
              <a:rPr lang="en-GB" b="0" dirty="0"/>
              <a:t>, no more than 2-3 lines</a:t>
            </a:r>
            <a:endParaRPr lang="en-GB" noProof="1"/>
          </a:p>
        </p:txBody>
      </p:sp>
      <p:sp>
        <p:nvSpPr>
          <p:cNvPr id="8" name="Picture Placeholder">
            <a:extLst>
              <a:ext uri="{FF2B5EF4-FFF2-40B4-BE49-F238E27FC236}">
                <a16:creationId xmlns:a16="http://schemas.microsoft.com/office/drawing/2014/main" id="{28531EDC-6E9D-171F-68E1-2D8DBFCDB40E}"/>
              </a:ext>
            </a:extLst>
          </p:cNvPr>
          <p:cNvSpPr>
            <a:spLocks noGrp="1"/>
          </p:cNvSpPr>
          <p:nvPr>
            <p:ph type="pic" idx="13"/>
          </p:nvPr>
        </p:nvSpPr>
        <p:spPr>
          <a:xfrm>
            <a:off x="1354138" y="2852936"/>
            <a:ext cx="10837862" cy="4005064"/>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pic>
        <p:nvPicPr>
          <p:cNvPr id="3" name="Picture 2" descr="UCL logo, University College London">
            <a:extLst>
              <a:ext uri="{FF2B5EF4-FFF2-40B4-BE49-F238E27FC236}">
                <a16:creationId xmlns:a16="http://schemas.microsoft.com/office/drawing/2014/main" id="{95ED38E4-F060-7CEF-40DC-10F09EA3EC90}"/>
              </a:ext>
            </a:extLst>
          </p:cNvPr>
          <p:cNvPicPr>
            <a:picLocks noChangeAspect="1"/>
          </p:cNvPicPr>
          <p:nvPr userDrawn="1"/>
        </p:nvPicPr>
        <p:blipFill>
          <a:blip r:embed="rId2"/>
          <a:stretch>
            <a:fillRect/>
          </a:stretch>
        </p:blipFill>
        <p:spPr>
          <a:xfrm>
            <a:off x="9155851" y="5877494"/>
            <a:ext cx="2843213" cy="798059"/>
          </a:xfrm>
          <a:prstGeom prst="rect">
            <a:avLst/>
          </a:prstGeom>
        </p:spPr>
      </p:pic>
      <p:sp>
        <p:nvSpPr>
          <p:cNvPr id="6" name="Rectangle 5">
            <a:extLst>
              <a:ext uri="{FF2B5EF4-FFF2-40B4-BE49-F238E27FC236}">
                <a16:creationId xmlns:a16="http://schemas.microsoft.com/office/drawing/2014/main" id="{A2BAD8EA-DC9F-3499-6442-39710D2786A2}"/>
              </a:ext>
              <a:ext uri="{C183D7F6-B498-43B3-948B-1728B52AA6E4}">
                <adec:decorative xmlns:adec="http://schemas.microsoft.com/office/drawing/2017/decorative" val="1"/>
              </a:ext>
            </a:extLst>
          </p:cNvPr>
          <p:cNvSpPr/>
          <p:nvPr userDrawn="1"/>
        </p:nvSpPr>
        <p:spPr>
          <a:xfrm>
            <a:off x="0" y="0"/>
            <a:ext cx="1354138" cy="6858000"/>
          </a:xfrm>
          <a:prstGeom prst="rect">
            <a:avLst/>
          </a:prstGeom>
          <a:solidFill>
            <a:srgbClr val="993A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AFAFA"/>
              </a:solidFill>
              <a:effectLst/>
              <a:uLnTx/>
              <a:uFillTx/>
              <a:latin typeface="Aptos" panose="02110004020202020204"/>
              <a:ea typeface="+mn-ea"/>
              <a:cs typeface="+mn-cs"/>
            </a:endParaRPr>
          </a:p>
        </p:txBody>
      </p:sp>
      <p:pic>
        <p:nvPicPr>
          <p:cNvPr id="9" name="Picture 8" descr="The Jolly Shrewdness logo">
            <a:extLst>
              <a:ext uri="{FF2B5EF4-FFF2-40B4-BE49-F238E27FC236}">
                <a16:creationId xmlns:a16="http://schemas.microsoft.com/office/drawing/2014/main" id="{CD9E1058-8892-3E74-B7D7-00EE7FB938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04400"/>
            <a:ext cx="1353600" cy="1353600"/>
          </a:xfrm>
          <a:prstGeom prst="rect">
            <a:avLst/>
          </a:prstGeom>
        </p:spPr>
      </p:pic>
      <p:sp>
        <p:nvSpPr>
          <p:cNvPr id="10" name="Date Placeholder 9">
            <a:extLst>
              <a:ext uri="{FF2B5EF4-FFF2-40B4-BE49-F238E27FC236}">
                <a16:creationId xmlns:a16="http://schemas.microsoft.com/office/drawing/2014/main" id="{B365AA6A-37AE-51A2-99CD-C2F8E7BEDA5B}"/>
              </a:ext>
            </a:extLst>
          </p:cNvPr>
          <p:cNvSpPr>
            <a:spLocks noGrp="1"/>
          </p:cNvSpPr>
          <p:nvPr>
            <p:ph type="dt" sz="half" idx="14"/>
          </p:nvPr>
        </p:nvSpPr>
        <p:spPr/>
        <p:txBody>
          <a:bodyPr/>
          <a:lstStyle>
            <a:lvl1pPr>
              <a:defRPr sz="1600"/>
            </a:lvl1pPr>
          </a:lstStyle>
          <a:p>
            <a:r>
              <a:rPr lang="en-GB"/>
              <a:t>01/07/2026</a:t>
            </a:r>
            <a:endParaRPr lang="en-US" dirty="0"/>
          </a:p>
        </p:txBody>
      </p:sp>
      <p:sp>
        <p:nvSpPr>
          <p:cNvPr id="11" name="Footer Placeholder 10">
            <a:extLst>
              <a:ext uri="{FF2B5EF4-FFF2-40B4-BE49-F238E27FC236}">
                <a16:creationId xmlns:a16="http://schemas.microsoft.com/office/drawing/2014/main" id="{E375870E-9536-6B15-8B55-AC9A9FBC62E6}"/>
              </a:ext>
            </a:extLst>
          </p:cNvPr>
          <p:cNvSpPr>
            <a:spLocks noGrp="1"/>
          </p:cNvSpPr>
          <p:nvPr>
            <p:ph type="ftr" sz="quarter" idx="15"/>
          </p:nvPr>
        </p:nvSpPr>
        <p:spPr/>
        <p:txBody>
          <a:bodyPr/>
          <a:lstStyle>
            <a:lvl1pPr>
              <a:defRPr sz="1600"/>
            </a:lvl1pPr>
          </a:lstStyle>
          <a:p>
            <a:r>
              <a:rPr lang="en-US"/>
              <a:t>IoP PAB 2026 — Particle Therapy</a:t>
            </a:r>
            <a:endParaRPr lang="en-US" dirty="0"/>
          </a:p>
        </p:txBody>
      </p:sp>
      <p:sp>
        <p:nvSpPr>
          <p:cNvPr id="12" name="Slide Number Placeholder 11">
            <a:extLst>
              <a:ext uri="{FF2B5EF4-FFF2-40B4-BE49-F238E27FC236}">
                <a16:creationId xmlns:a16="http://schemas.microsoft.com/office/drawing/2014/main" id="{1060D9E0-8726-1FED-77B7-B5E392B5778F}"/>
              </a:ext>
            </a:extLst>
          </p:cNvPr>
          <p:cNvSpPr>
            <a:spLocks noGrp="1"/>
          </p:cNvSpPr>
          <p:nvPr>
            <p:ph type="sldNum" sz="quarter" idx="16"/>
          </p:nvPr>
        </p:nvSpPr>
        <p:spPr/>
        <p:txBody>
          <a:bodyPr/>
          <a:lstStyle>
            <a:lvl1pPr>
              <a:defRPr sz="1600"/>
            </a:lvl1pPr>
          </a:lstStyle>
          <a:p>
            <a:fld id="{039E9024-9481-D947-83B5-1D6F8C86C24B}" type="slidenum">
              <a:rPr lang="en-US" smtClean="0"/>
              <a:pPr/>
              <a:t>‹#›</a:t>
            </a:fld>
            <a:endParaRPr lang="en-US"/>
          </a:p>
        </p:txBody>
      </p:sp>
    </p:spTree>
    <p:extLst>
      <p:ext uri="{BB962C8B-B14F-4D97-AF65-F5344CB8AC3E}">
        <p14:creationId xmlns:p14="http://schemas.microsoft.com/office/powerpoint/2010/main" val="172301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Column Title, Subheading, Text">
    <p:bg>
      <p:bgPr>
        <a:solidFill>
          <a:srgbClr val="361A54"/>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A1DA8D9D-C9E5-E801-1888-7DA2B841C35F}"/>
              </a:ext>
            </a:extLst>
          </p:cNvPr>
          <p:cNvSpPr>
            <a:spLocks noGrp="1"/>
          </p:cNvSpPr>
          <p:nvPr>
            <p:ph type="title" hasCustomPrompt="1"/>
          </p:nvPr>
        </p:nvSpPr>
        <p:spPr>
          <a:xfrm>
            <a:off x="409575" y="410963"/>
            <a:ext cx="3757703" cy="1649885"/>
          </a:xfrm>
          <a:prstGeom prst="rect">
            <a:avLst/>
          </a:prstGeom>
        </p:spPr>
        <p:txBody>
          <a:bodyPr anchor="t" anchorCtr="0">
            <a:noAutofit/>
          </a:bodyPr>
          <a:lstStyle>
            <a:lvl1pPr>
              <a:lnSpc>
                <a:spcPct val="100000"/>
              </a:lnSpc>
              <a:defRPr sz="3600" b="1" i="0">
                <a:solidFill>
                  <a:schemeClr val="accent3"/>
                </a:solidFill>
                <a:latin typeface="UCL Sans SemiBold" pitchFamily="2" charset="77"/>
              </a:defRPr>
            </a:lvl1pPr>
          </a:lstStyle>
          <a:p>
            <a:pPr lvl="0"/>
            <a:r>
              <a:rPr lang="en-GB" b="0" dirty="0"/>
              <a:t>Divider section title UCL Sans </a:t>
            </a:r>
            <a:r>
              <a:rPr lang="en-GB" b="0" dirty="0" err="1"/>
              <a:t>SemiBold</a:t>
            </a:r>
            <a:r>
              <a:rPr lang="en-GB" b="0" dirty="0"/>
              <a:t> 36pt</a:t>
            </a:r>
            <a:endParaRPr lang="en-GB" noProof="1"/>
          </a:p>
        </p:txBody>
      </p:sp>
      <p:sp>
        <p:nvSpPr>
          <p:cNvPr id="5" name="Subtitle">
            <a:extLst>
              <a:ext uri="{FF2B5EF4-FFF2-40B4-BE49-F238E27FC236}">
                <a16:creationId xmlns:a16="http://schemas.microsoft.com/office/drawing/2014/main" id="{1BD6F242-F38B-93AE-CA23-7A4F5144C29B}"/>
              </a:ext>
            </a:extLst>
          </p:cNvPr>
          <p:cNvSpPr>
            <a:spLocks noGrp="1"/>
          </p:cNvSpPr>
          <p:nvPr>
            <p:ph type="subTitle" idx="17" hasCustomPrompt="1"/>
          </p:nvPr>
        </p:nvSpPr>
        <p:spPr>
          <a:xfrm>
            <a:off x="409575" y="2332555"/>
            <a:ext cx="3790951" cy="934774"/>
          </a:xfrm>
          <a:prstGeom prst="rect">
            <a:avLst/>
          </a:prstGeom>
        </p:spPr>
        <p:txBody>
          <a:bodyPr anchor="t" anchorCtr="0">
            <a:noAutofit/>
          </a:bodyPr>
          <a:lstStyle>
            <a:lvl1pPr marL="0" indent="0" algn="l">
              <a:lnSpc>
                <a:spcPct val="100000"/>
              </a:lnSpc>
              <a:spcBef>
                <a:spcPts val="0"/>
              </a:spcBef>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defRPr/>
            </a:pPr>
            <a:r>
              <a:rPr lang="en-GB" noProof="0" dirty="0"/>
              <a:t>Subheading</a:t>
            </a:r>
            <a:r>
              <a:rPr lang="en-GB" dirty="0"/>
              <a:t> in 30pt UCL Sans Regular</a:t>
            </a:r>
            <a:endParaRPr lang="en-GB" noProof="0" dirty="0"/>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409575" y="3539035"/>
            <a:ext cx="3757703" cy="2698277"/>
          </a:xfrm>
          <a:prstGeom prst="rect">
            <a:avLst/>
          </a:prstGeom>
        </p:spPr>
        <p:txBody>
          <a:bodyPr lIns="0" tIns="0" rIns="0" bIns="0" anchor="ctr"/>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a:lnSpc>
                <a:spcPct val="120000"/>
              </a:lnSpc>
            </a:pPr>
            <a:r>
              <a:rPr lang="en-GB" sz="2400" dirty="0"/>
              <a:t>Add body text here if you like, in UCL Sans Regular and no smaller than 24pt. </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pic" idx="10"/>
          </p:nvPr>
        </p:nvSpPr>
        <p:spPr>
          <a:xfrm>
            <a:off x="4655841" y="0"/>
            <a:ext cx="5717182" cy="68580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descr="The Jolly Shrewdness logo">
            <a:extLst>
              <a:ext uri="{FF2B5EF4-FFF2-40B4-BE49-F238E27FC236}">
                <a16:creationId xmlns:a16="http://schemas.microsoft.com/office/drawing/2014/main" id="{F9B06087-7B19-20E2-6B33-BAC664C2EA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7312"/>
            <a:ext cx="615008" cy="615008"/>
          </a:xfrm>
          <a:prstGeom prst="rect">
            <a:avLst/>
          </a:prstGeom>
        </p:spPr>
      </p:pic>
      <p:sp>
        <p:nvSpPr>
          <p:cNvPr id="4" name="Date Placeholder 3">
            <a:extLst>
              <a:ext uri="{FF2B5EF4-FFF2-40B4-BE49-F238E27FC236}">
                <a16:creationId xmlns:a16="http://schemas.microsoft.com/office/drawing/2014/main" id="{3781E9EA-719E-DF7F-2C84-C5E37AF091D9}"/>
              </a:ext>
            </a:extLst>
          </p:cNvPr>
          <p:cNvSpPr>
            <a:spLocks noGrp="1"/>
          </p:cNvSpPr>
          <p:nvPr>
            <p:ph type="dt" sz="half" idx="18"/>
          </p:nvPr>
        </p:nvSpPr>
        <p:spPr>
          <a:xfrm>
            <a:off x="10962050" y="5733256"/>
            <a:ext cx="1038606" cy="365125"/>
          </a:xfrm>
        </p:spPr>
        <p:txBody>
          <a:bodyPr/>
          <a:lstStyle>
            <a:lvl1pPr algn="r">
              <a:defRPr sz="1600"/>
            </a:lvl1pPr>
          </a:lstStyle>
          <a:p>
            <a:pPr algn="r"/>
            <a:r>
              <a:rPr lang="en-GB"/>
              <a:t>01/07/2026</a:t>
            </a:r>
            <a:endParaRPr lang="en-US" dirty="0"/>
          </a:p>
        </p:txBody>
      </p:sp>
      <p:sp>
        <p:nvSpPr>
          <p:cNvPr id="7" name="Footer Placeholder 6">
            <a:extLst>
              <a:ext uri="{FF2B5EF4-FFF2-40B4-BE49-F238E27FC236}">
                <a16:creationId xmlns:a16="http://schemas.microsoft.com/office/drawing/2014/main" id="{45504323-FDF3-6FD2-844D-3FDDFF587F9B}"/>
              </a:ext>
            </a:extLst>
          </p:cNvPr>
          <p:cNvSpPr>
            <a:spLocks noGrp="1"/>
          </p:cNvSpPr>
          <p:nvPr>
            <p:ph type="ftr" sz="quarter" idx="19"/>
          </p:nvPr>
        </p:nvSpPr>
        <p:spPr>
          <a:xfrm>
            <a:off x="4655841" y="6098382"/>
            <a:ext cx="5717182" cy="573394"/>
          </a:xfrm>
        </p:spPr>
        <p:txBody>
          <a:bodyPr/>
          <a:lstStyle>
            <a:lvl1pPr>
              <a:defRPr sz="1600"/>
            </a:lvl1pPr>
          </a:lstStyle>
          <a:p>
            <a:r>
              <a:rPr lang="en-US"/>
              <a:t>IoP PAB 2026 — Particle Therapy</a:t>
            </a:r>
            <a:endParaRPr lang="en-US" dirty="0"/>
          </a:p>
        </p:txBody>
      </p:sp>
      <p:sp>
        <p:nvSpPr>
          <p:cNvPr id="9" name="Slide Number Placeholder 8">
            <a:extLst>
              <a:ext uri="{FF2B5EF4-FFF2-40B4-BE49-F238E27FC236}">
                <a16:creationId xmlns:a16="http://schemas.microsoft.com/office/drawing/2014/main" id="{1F0ABD9E-1E19-0EC3-E9B8-3DE0A166E188}"/>
              </a:ext>
            </a:extLst>
          </p:cNvPr>
          <p:cNvSpPr>
            <a:spLocks noGrp="1"/>
          </p:cNvSpPr>
          <p:nvPr>
            <p:ph type="sldNum" sz="quarter" idx="20"/>
          </p:nvPr>
        </p:nvSpPr>
        <p:spPr>
          <a:xfrm>
            <a:off x="11424592" y="188640"/>
            <a:ext cx="576064" cy="365125"/>
          </a:xfrm>
        </p:spPr>
        <p:txBody>
          <a:bodyPr/>
          <a:lstStyle>
            <a:lvl1pPr algn="r">
              <a:defRPr sz="1600"/>
            </a:lvl1pPr>
          </a:lstStyle>
          <a:p>
            <a:fld id="{039E9024-9481-D947-83B5-1D6F8C86C24B}" type="slidenum">
              <a:rPr lang="en-US" smtClean="0"/>
              <a:pPr/>
              <a:t>‹#›</a:t>
            </a:fld>
            <a:endParaRPr lang="en-US"/>
          </a:p>
        </p:txBody>
      </p:sp>
    </p:spTree>
    <p:extLst>
      <p:ext uri="{BB962C8B-B14F-4D97-AF65-F5344CB8AC3E}">
        <p14:creationId xmlns:p14="http://schemas.microsoft.com/office/powerpoint/2010/main" val="2675213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_Divider2 – 1 column title, subheading, text">
    <p:bg>
      <p:bgPr>
        <a:solidFill>
          <a:srgbClr val="361A5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271B767-DB24-BC0A-799E-479FCFE83955}"/>
              </a:ext>
            </a:extLst>
          </p:cNvPr>
          <p:cNvSpPr>
            <a:spLocks noGrp="1"/>
          </p:cNvSpPr>
          <p:nvPr>
            <p:ph type="title" hasCustomPrompt="1"/>
          </p:nvPr>
        </p:nvSpPr>
        <p:spPr>
          <a:xfrm>
            <a:off x="5735960" y="424426"/>
            <a:ext cx="4674132" cy="1636422"/>
          </a:xfrm>
          <a:prstGeom prst="rect">
            <a:avLst/>
          </a:prstGeom>
        </p:spPr>
        <p:txBody>
          <a:bodyPr anchor="t" anchorCtr="0">
            <a:noAutofit/>
          </a:bodyPr>
          <a:lstStyle>
            <a:lvl1pPr>
              <a:lnSpc>
                <a:spcPct val="100000"/>
              </a:lnSpc>
              <a:defRPr sz="3600" b="1" i="0">
                <a:solidFill>
                  <a:schemeClr val="accent3"/>
                </a:solidFill>
                <a:latin typeface="UCL Sans SemiBold" pitchFamily="2" charset="77"/>
              </a:defRPr>
            </a:lvl1pPr>
          </a:lstStyle>
          <a:p>
            <a:pPr lvl="0"/>
            <a:r>
              <a:rPr lang="en-GB" b="0" dirty="0"/>
              <a:t>Divider slide title in 36pt UCL Sans </a:t>
            </a:r>
            <a:r>
              <a:rPr lang="en-GB" b="0" dirty="0" err="1"/>
              <a:t>SemiBold</a:t>
            </a:r>
            <a:endParaRPr lang="en-GB" noProof="1"/>
          </a:p>
        </p:txBody>
      </p:sp>
      <p:sp>
        <p:nvSpPr>
          <p:cNvPr id="5" name="Subtitle">
            <a:extLst>
              <a:ext uri="{FF2B5EF4-FFF2-40B4-BE49-F238E27FC236}">
                <a16:creationId xmlns:a16="http://schemas.microsoft.com/office/drawing/2014/main" id="{20CF4E6D-FDBD-8FBC-8194-2C014F01785A}"/>
              </a:ext>
            </a:extLst>
          </p:cNvPr>
          <p:cNvSpPr>
            <a:spLocks noGrp="1"/>
          </p:cNvSpPr>
          <p:nvPr>
            <p:ph type="subTitle" idx="17" hasCustomPrompt="1"/>
          </p:nvPr>
        </p:nvSpPr>
        <p:spPr>
          <a:xfrm>
            <a:off x="5735960" y="2332555"/>
            <a:ext cx="4660065" cy="1006475"/>
          </a:xfrm>
          <a:prstGeom prst="rect">
            <a:avLst/>
          </a:prstGeom>
        </p:spPr>
        <p:txBody>
          <a:bodyPr anchor="t" anchorCtr="0">
            <a:noAutofit/>
          </a:bodyPr>
          <a:lstStyle>
            <a:lvl1pPr marL="0" indent="0" algn="l">
              <a:lnSpc>
                <a:spcPct val="100000"/>
              </a:lnSpc>
              <a:spcBef>
                <a:spcPts val="0"/>
              </a:spcBef>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Subheading in 30pt UCL Sans Regular</a:t>
            </a:r>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5735960" y="3539034"/>
            <a:ext cx="4674131" cy="2467103"/>
          </a:xfrm>
          <a:prstGeom prst="rect">
            <a:avLst/>
          </a:prstGeom>
        </p:spPr>
        <p:txBody>
          <a:bodyPr lIns="0" tIns="0" rIns="0" bIns="0"/>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GB" dirty="0"/>
              <a:t>Add body text here if you like, in UCL Sans Regular and no smaller than 24pt. </a:t>
            </a:r>
          </a:p>
        </p:txBody>
      </p:sp>
      <p:sp>
        <p:nvSpPr>
          <p:cNvPr id="9" name="Picture Placeholder 3">
            <a:extLst>
              <a:ext uri="{FF2B5EF4-FFF2-40B4-BE49-F238E27FC236}">
                <a16:creationId xmlns:a16="http://schemas.microsoft.com/office/drawing/2014/main" id="{6FE2212F-7664-F301-8200-3F5DF20E655D}"/>
              </a:ext>
            </a:extLst>
          </p:cNvPr>
          <p:cNvSpPr>
            <a:spLocks noGrp="1" noRot="1" noMove="1" noResize="1" noEditPoints="1" noAdjustHandles="1" noChangeArrowheads="1" noChangeShapeType="1"/>
          </p:cNvSpPr>
          <p:nvPr>
            <p:ph type="pic" sz="quarter" idx="18"/>
          </p:nvPr>
        </p:nvSpPr>
        <p:spPr>
          <a:xfrm>
            <a:off x="8992" y="0"/>
            <a:ext cx="4729695" cy="6858000"/>
          </a:xfrm>
          <a:prstGeom prst="rect">
            <a:avLst/>
          </a:prstGeom>
        </p:spPr>
        <p:txBody>
          <a:bodyPr/>
          <a:lstStyle>
            <a:lvl1pPr marL="0" indent="0">
              <a:buFontTx/>
              <a:buNone/>
              <a:defRPr sz="3200">
                <a:solidFill>
                  <a:schemeClr val="bg1"/>
                </a:solidFill>
              </a:defRPr>
            </a:lvl1pPr>
          </a:lstStyle>
          <a:p>
            <a:pPr marL="0" marR="0" lvl="0" indent="0" algn="l" defTabSz="914400" rtl="0" eaLnBrk="1" fontAlgn="auto" latinLnBrk="0" hangingPunct="1">
              <a:lnSpc>
                <a:spcPts val="2400"/>
              </a:lnSpc>
              <a:spcBef>
                <a:spcPts val="400"/>
              </a:spcBef>
              <a:spcAft>
                <a:spcPts val="800"/>
              </a:spcAft>
              <a:buClr>
                <a:schemeClr val="tx2"/>
              </a:buClr>
              <a:buSzPct val="120000"/>
              <a:buFontTx/>
              <a:buNone/>
              <a:tabLst/>
              <a:defRPr/>
            </a:pPr>
            <a:r>
              <a:rPr lang="en-GB"/>
              <a:t>Click icon to add picture</a:t>
            </a:r>
            <a:endParaRPr lang="en-GB" dirty="0"/>
          </a:p>
        </p:txBody>
      </p:sp>
      <p:sp>
        <p:nvSpPr>
          <p:cNvPr id="11" name="Date Placeholder 10">
            <a:extLst>
              <a:ext uri="{FF2B5EF4-FFF2-40B4-BE49-F238E27FC236}">
                <a16:creationId xmlns:a16="http://schemas.microsoft.com/office/drawing/2014/main" id="{D738BF56-7E17-0384-9651-9F807A8EE172}"/>
              </a:ext>
            </a:extLst>
          </p:cNvPr>
          <p:cNvSpPr>
            <a:spLocks noGrp="1"/>
          </p:cNvSpPr>
          <p:nvPr>
            <p:ph type="dt" sz="half" idx="19"/>
          </p:nvPr>
        </p:nvSpPr>
        <p:spPr>
          <a:xfrm>
            <a:off x="10962050" y="5733256"/>
            <a:ext cx="1038606" cy="365125"/>
          </a:xfrm>
        </p:spPr>
        <p:txBody>
          <a:bodyPr/>
          <a:lstStyle>
            <a:lvl1pPr algn="r">
              <a:defRPr/>
            </a:lvl1pPr>
          </a:lstStyle>
          <a:p>
            <a:pPr algn="r"/>
            <a:r>
              <a:rPr lang="en-GB"/>
              <a:t>01/07/2026</a:t>
            </a:r>
            <a:endParaRPr lang="en-US" dirty="0"/>
          </a:p>
        </p:txBody>
      </p:sp>
      <p:sp>
        <p:nvSpPr>
          <p:cNvPr id="12" name="Footer Placeholder 11">
            <a:extLst>
              <a:ext uri="{FF2B5EF4-FFF2-40B4-BE49-F238E27FC236}">
                <a16:creationId xmlns:a16="http://schemas.microsoft.com/office/drawing/2014/main" id="{29C241AD-3A60-FC2A-9AA3-C7A84AC138AB}"/>
              </a:ext>
            </a:extLst>
          </p:cNvPr>
          <p:cNvSpPr>
            <a:spLocks noGrp="1"/>
          </p:cNvSpPr>
          <p:nvPr>
            <p:ph type="ftr" sz="quarter" idx="20"/>
          </p:nvPr>
        </p:nvSpPr>
        <p:spPr>
          <a:xfrm>
            <a:off x="4943871" y="6306650"/>
            <a:ext cx="5478603" cy="365125"/>
          </a:xfrm>
        </p:spPr>
        <p:txBody>
          <a:bodyPr/>
          <a:lstStyle/>
          <a:p>
            <a:r>
              <a:rPr lang="en-US"/>
              <a:t>IoP PAB 2026 — Particle Therapy</a:t>
            </a:r>
            <a:endParaRPr lang="en-US" sz="1600" dirty="0"/>
          </a:p>
        </p:txBody>
      </p:sp>
      <p:sp>
        <p:nvSpPr>
          <p:cNvPr id="13" name="Slide Number Placeholder 12">
            <a:extLst>
              <a:ext uri="{FF2B5EF4-FFF2-40B4-BE49-F238E27FC236}">
                <a16:creationId xmlns:a16="http://schemas.microsoft.com/office/drawing/2014/main" id="{4576D41E-FAD8-5925-2483-3ECCEB9A59EB}"/>
              </a:ext>
            </a:extLst>
          </p:cNvPr>
          <p:cNvSpPr>
            <a:spLocks noGrp="1"/>
          </p:cNvSpPr>
          <p:nvPr>
            <p:ph type="sldNum" sz="quarter" idx="21"/>
          </p:nvPr>
        </p:nvSpPr>
        <p:spPr>
          <a:xfrm>
            <a:off x="11424592" y="903635"/>
            <a:ext cx="576064" cy="365125"/>
          </a:xfrm>
        </p:spPr>
        <p:txBody>
          <a:bodyPr/>
          <a:lstStyle/>
          <a:p>
            <a:fld id="{039E9024-9481-D947-83B5-1D6F8C86C24B}" type="slidenum">
              <a:rPr lang="en-US" smtClean="0"/>
              <a:pPr/>
              <a:t>‹#›</a:t>
            </a:fld>
            <a:endParaRPr lang="en-US" sz="1600"/>
          </a:p>
        </p:txBody>
      </p:sp>
      <p:pic>
        <p:nvPicPr>
          <p:cNvPr id="14" name="Picture 13" descr="The Jolly Shrewdness logo">
            <a:extLst>
              <a:ext uri="{FF2B5EF4-FFF2-40B4-BE49-F238E27FC236}">
                <a16:creationId xmlns:a16="http://schemas.microsoft.com/office/drawing/2014/main" id="{9DCE7F3A-9037-48D3-14E9-14136A9F5A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Tree>
    <p:extLst>
      <p:ext uri="{BB962C8B-B14F-4D97-AF65-F5344CB8AC3E}">
        <p14:creationId xmlns:p14="http://schemas.microsoft.com/office/powerpoint/2010/main" val="2429482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_Divider – 2 column title, subheading, text, table, picture">
    <p:bg>
      <p:bgPr>
        <a:solidFill>
          <a:srgbClr val="361A5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23A9245-7D70-8677-C48E-7EB2C8D49EBE}"/>
              </a:ext>
            </a:extLst>
          </p:cNvPr>
          <p:cNvSpPr>
            <a:spLocks noGrp="1"/>
          </p:cNvSpPr>
          <p:nvPr>
            <p:ph type="ctrTitle" hasCustomPrompt="1"/>
          </p:nvPr>
        </p:nvSpPr>
        <p:spPr>
          <a:xfrm>
            <a:off x="398531" y="409574"/>
            <a:ext cx="3797231" cy="1649885"/>
          </a:xfrm>
          <a:prstGeom prst="rect">
            <a:avLst/>
          </a:prstGeom>
        </p:spPr>
        <p:txBody>
          <a:bodyPr anchor="t"/>
          <a:lstStyle>
            <a:lvl1pPr algn="l">
              <a:lnSpc>
                <a:spcPct val="100000"/>
              </a:lnSpc>
              <a:defRPr sz="3600" b="1" i="0">
                <a:solidFill>
                  <a:schemeClr val="accent3"/>
                </a:solidFill>
                <a:latin typeface="UCL Sans SemiBold" pitchFamily="2" charset="77"/>
              </a:defRPr>
            </a:lvl1pPr>
          </a:lstStyle>
          <a:p>
            <a:pPr lvl="0"/>
            <a:r>
              <a:rPr lang="en-GB" noProof="1"/>
              <a:t>Headline </a:t>
            </a:r>
            <a:br>
              <a:rPr lang="en-GB" noProof="1"/>
            </a:br>
            <a:r>
              <a:rPr lang="en-GB" noProof="1"/>
              <a:t>SemiBold 36pt</a:t>
            </a:r>
          </a:p>
        </p:txBody>
      </p:sp>
      <p:sp>
        <p:nvSpPr>
          <p:cNvPr id="8" name="Subtitle">
            <a:extLst>
              <a:ext uri="{FF2B5EF4-FFF2-40B4-BE49-F238E27FC236}">
                <a16:creationId xmlns:a16="http://schemas.microsoft.com/office/drawing/2014/main" id="{F64D521B-C2F1-4236-7484-DBC847CCA154}"/>
              </a:ext>
            </a:extLst>
          </p:cNvPr>
          <p:cNvSpPr>
            <a:spLocks noGrp="1"/>
          </p:cNvSpPr>
          <p:nvPr>
            <p:ph type="subTitle" idx="17" hasCustomPrompt="1"/>
          </p:nvPr>
        </p:nvSpPr>
        <p:spPr>
          <a:xfrm>
            <a:off x="409575" y="2372092"/>
            <a:ext cx="3786187" cy="934774"/>
          </a:xfrm>
          <a:prstGeom prst="rect">
            <a:avLst/>
          </a:prstGeom>
        </p:spPr>
        <p:txBody>
          <a:bodyPr anchor="t" anchorCtr="0">
            <a:noAutofit/>
          </a:bodyPr>
          <a:lstStyle>
            <a:lvl1pPr marL="0" indent="0" algn="l">
              <a:lnSpc>
                <a:spcPct val="100000"/>
              </a:lnSpc>
              <a:spcBef>
                <a:spcPts val="0"/>
              </a:spcBef>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1"/>
              <a:t>Subtitle, Regular 30pt</a:t>
            </a:r>
          </a:p>
        </p:txBody>
      </p:sp>
      <p:sp>
        <p:nvSpPr>
          <p:cNvPr id="4" name="Table Placeholder 3" descr="Add a clear, concise statement describing the figures presented in the table">
            <a:extLst>
              <a:ext uri="{FF2B5EF4-FFF2-40B4-BE49-F238E27FC236}">
                <a16:creationId xmlns:a16="http://schemas.microsoft.com/office/drawing/2014/main" id="{A4C55113-F63B-C02B-63A2-F9C817D9BF39}"/>
              </a:ext>
            </a:extLst>
          </p:cNvPr>
          <p:cNvSpPr>
            <a:spLocks noGrp="1" noRot="1" noMove="1" noResize="1" noEditPoints="1" noAdjustHandles="1" noChangeArrowheads="1" noChangeShapeType="1"/>
          </p:cNvSpPr>
          <p:nvPr>
            <p:ph type="tbl" sz="quarter" idx="12"/>
          </p:nvPr>
        </p:nvSpPr>
        <p:spPr>
          <a:xfrm>
            <a:off x="392940" y="3619500"/>
            <a:ext cx="3786187" cy="2473795"/>
          </a:xfrm>
          <a:prstGeom prst="rect">
            <a:avLst/>
          </a:prstGeom>
        </p:spPr>
        <p:txBody>
          <a:bodyPr/>
          <a:lstStyle>
            <a:lvl1pPr>
              <a:defRPr sz="2400">
                <a:solidFill>
                  <a:schemeClr val="bg1"/>
                </a:solidFill>
              </a:defRPr>
            </a:lvl1pPr>
          </a:lstStyle>
          <a:p>
            <a:r>
              <a:rPr lang="en-GB" noProof="1"/>
              <a:t>Click icon to add table</a:t>
            </a:r>
          </a:p>
        </p:txBody>
      </p:sp>
      <p:sp>
        <p:nvSpPr>
          <p:cNvPr id="11" name="Text Placeholder 2">
            <a:extLst>
              <a:ext uri="{FF2B5EF4-FFF2-40B4-BE49-F238E27FC236}">
                <a16:creationId xmlns:a16="http://schemas.microsoft.com/office/drawing/2014/main" id="{F75F6D65-6CB4-1A07-17CB-355AFECF9D4B}"/>
              </a:ext>
            </a:extLst>
          </p:cNvPr>
          <p:cNvSpPr>
            <a:spLocks noGrp="1"/>
          </p:cNvSpPr>
          <p:nvPr>
            <p:ph type="body" idx="15" hasCustomPrompt="1"/>
          </p:nvPr>
        </p:nvSpPr>
        <p:spPr>
          <a:xfrm>
            <a:off x="4411005" y="409574"/>
            <a:ext cx="6869572" cy="412249"/>
          </a:xfrm>
          <a:prstGeom prst="rect">
            <a:avLst/>
          </a:prstGeom>
        </p:spPr>
        <p:txBody>
          <a:bodyPr lIns="0" tIns="0" rIns="0" bIns="0"/>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noProof="1"/>
              <a:t>Body text, Regular 24pt</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p:cNvSpPr>
          <p:nvPr>
            <p:ph type="pic" idx="10"/>
          </p:nvPr>
        </p:nvSpPr>
        <p:spPr>
          <a:xfrm>
            <a:off x="4411005" y="1002539"/>
            <a:ext cx="7371420" cy="5090756"/>
          </a:xfrm>
          <a:prstGeom prst="rect">
            <a:avLst/>
          </a:prstGeom>
        </p:spPr>
        <p:txBody>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p>
        </p:txBody>
      </p:sp>
      <p:sp>
        <p:nvSpPr>
          <p:cNvPr id="2" name="Date Placeholder 1">
            <a:extLst>
              <a:ext uri="{FF2B5EF4-FFF2-40B4-BE49-F238E27FC236}">
                <a16:creationId xmlns:a16="http://schemas.microsoft.com/office/drawing/2014/main" id="{C40992A7-F85C-0E92-C463-E321547F9C2A}"/>
              </a:ext>
            </a:extLst>
          </p:cNvPr>
          <p:cNvSpPr>
            <a:spLocks noGrp="1"/>
          </p:cNvSpPr>
          <p:nvPr>
            <p:ph type="dt" sz="half" idx="18"/>
          </p:nvPr>
        </p:nvSpPr>
        <p:spPr>
          <a:xfrm>
            <a:off x="9264352" y="6306649"/>
            <a:ext cx="1038606" cy="365125"/>
          </a:xfrm>
        </p:spPr>
        <p:txBody>
          <a:bodyPr/>
          <a:lstStyle>
            <a:lvl1pPr algn="r">
              <a:defRPr/>
            </a:lvl1pPr>
          </a:lstStyle>
          <a:p>
            <a:pPr algn="r"/>
            <a:r>
              <a:rPr lang="en-GB"/>
              <a:t>01/07/2026</a:t>
            </a:r>
            <a:endParaRPr lang="en-US" dirty="0"/>
          </a:p>
        </p:txBody>
      </p:sp>
      <p:sp>
        <p:nvSpPr>
          <p:cNvPr id="5" name="Footer Placeholder 4">
            <a:extLst>
              <a:ext uri="{FF2B5EF4-FFF2-40B4-BE49-F238E27FC236}">
                <a16:creationId xmlns:a16="http://schemas.microsoft.com/office/drawing/2014/main" id="{BAB4F38A-1E37-FA35-372E-134A40B05579}"/>
              </a:ext>
            </a:extLst>
          </p:cNvPr>
          <p:cNvSpPr>
            <a:spLocks noGrp="1"/>
          </p:cNvSpPr>
          <p:nvPr>
            <p:ph type="ftr" sz="quarter" idx="19"/>
          </p:nvPr>
        </p:nvSpPr>
        <p:spPr>
          <a:xfrm>
            <a:off x="839416" y="6306650"/>
            <a:ext cx="8064897" cy="365125"/>
          </a:xfrm>
        </p:spPr>
        <p:txBody>
          <a:bodyPr/>
          <a:lstStyle/>
          <a:p>
            <a:r>
              <a:rPr lang="en-US"/>
              <a:t>IoP PAB 2026 — Particle Therapy</a:t>
            </a:r>
            <a:endParaRPr lang="en-US" sz="1600" dirty="0"/>
          </a:p>
        </p:txBody>
      </p:sp>
      <p:sp>
        <p:nvSpPr>
          <p:cNvPr id="7" name="Slide Number Placeholder 6">
            <a:extLst>
              <a:ext uri="{FF2B5EF4-FFF2-40B4-BE49-F238E27FC236}">
                <a16:creationId xmlns:a16="http://schemas.microsoft.com/office/drawing/2014/main" id="{86F45F85-57AE-57FD-98E0-B231C73CD5EB}"/>
              </a:ext>
            </a:extLst>
          </p:cNvPr>
          <p:cNvSpPr>
            <a:spLocks noGrp="1"/>
          </p:cNvSpPr>
          <p:nvPr>
            <p:ph type="sldNum" sz="quarter" idx="20"/>
          </p:nvPr>
        </p:nvSpPr>
        <p:spPr/>
        <p:txBody>
          <a:bodyPr/>
          <a:lstStyle/>
          <a:p>
            <a:fld id="{039E9024-9481-D947-83B5-1D6F8C86C24B}" type="slidenum">
              <a:rPr lang="en-US" smtClean="0"/>
              <a:pPr/>
              <a:t>‹#›</a:t>
            </a:fld>
            <a:endParaRPr lang="en-US" sz="1600"/>
          </a:p>
        </p:txBody>
      </p:sp>
      <p:pic>
        <p:nvPicPr>
          <p:cNvPr id="10" name="Picture 9" descr="The Jolly Shrewdness logo">
            <a:extLst>
              <a:ext uri="{FF2B5EF4-FFF2-40B4-BE49-F238E27FC236}">
                <a16:creationId xmlns:a16="http://schemas.microsoft.com/office/drawing/2014/main" id="{20072827-77D3-8823-864F-46D25639D1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37312"/>
            <a:ext cx="615008" cy="615008"/>
          </a:xfrm>
          <a:prstGeom prst="rect">
            <a:avLst/>
          </a:prstGeom>
        </p:spPr>
      </p:pic>
    </p:spTree>
    <p:extLst>
      <p:ext uri="{BB962C8B-B14F-4D97-AF65-F5344CB8AC3E}">
        <p14:creationId xmlns:p14="http://schemas.microsoft.com/office/powerpoint/2010/main" val="695529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lex _ Divider – 2 column title, text, table, image">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018A2AF-810B-73C2-88A4-F18925FFF8B9}"/>
              </a:ext>
            </a:extLst>
          </p:cNvPr>
          <p:cNvSpPr>
            <a:spLocks noGrp="1"/>
          </p:cNvSpPr>
          <p:nvPr>
            <p:ph type="ctrTitle" hasCustomPrompt="1"/>
          </p:nvPr>
        </p:nvSpPr>
        <p:spPr>
          <a:xfrm>
            <a:off x="767408" y="387950"/>
            <a:ext cx="4104456" cy="1600890"/>
          </a:xfrm>
          <a:prstGeom prst="rect">
            <a:avLst/>
          </a:prstGeom>
        </p:spPr>
        <p:txBody>
          <a:bodyPr anchor="t"/>
          <a:lstStyle>
            <a:lvl1pPr algn="l">
              <a:lnSpc>
                <a:spcPct val="100000"/>
              </a:lnSpc>
              <a:defRPr sz="3600" b="1" i="0">
                <a:solidFill>
                  <a:schemeClr val="accent3"/>
                </a:solidFill>
                <a:latin typeface="UCL Sans SemiBold" pitchFamily="2" charset="77"/>
              </a:defRPr>
            </a:lvl1pPr>
          </a:lstStyle>
          <a:p>
            <a:pPr lvl="0"/>
            <a:r>
              <a:rPr lang="en-GB" dirty="0"/>
              <a:t>Title in 36pt UCL Sans </a:t>
            </a:r>
            <a:r>
              <a:rPr lang="en-GB" dirty="0" err="1"/>
              <a:t>SemiBold</a:t>
            </a:r>
            <a:r>
              <a:rPr lang="en-GB" dirty="0"/>
              <a:t> </a:t>
            </a:r>
            <a:endParaRPr lang="en-GB" noProof="1"/>
          </a:p>
        </p:txBody>
      </p:sp>
      <p:sp>
        <p:nvSpPr>
          <p:cNvPr id="12" name="Subtitle">
            <a:extLst>
              <a:ext uri="{FF2B5EF4-FFF2-40B4-BE49-F238E27FC236}">
                <a16:creationId xmlns:a16="http://schemas.microsoft.com/office/drawing/2014/main" id="{E90FC9F5-D2F5-3AEF-CC25-A2EC4CB2EC8D}"/>
              </a:ext>
            </a:extLst>
          </p:cNvPr>
          <p:cNvSpPr>
            <a:spLocks noGrp="1"/>
          </p:cNvSpPr>
          <p:nvPr>
            <p:ph type="subTitle" idx="17" hasCustomPrompt="1"/>
          </p:nvPr>
        </p:nvSpPr>
        <p:spPr>
          <a:xfrm>
            <a:off x="767408" y="2337295"/>
            <a:ext cx="4104456" cy="872867"/>
          </a:xfrm>
        </p:spPr>
        <p:txBody>
          <a:bodyPr anchor="t" anchorCtr="0">
            <a:noAutofit/>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1"/>
              <a:t>Table header in 24pt UCL Sans Regular</a:t>
            </a:r>
          </a:p>
        </p:txBody>
      </p:sp>
      <p:sp>
        <p:nvSpPr>
          <p:cNvPr id="4" name="Table Placeholder 3">
            <a:extLst>
              <a:ext uri="{FF2B5EF4-FFF2-40B4-BE49-F238E27FC236}">
                <a16:creationId xmlns:a16="http://schemas.microsoft.com/office/drawing/2014/main" id="{A4C55113-F63B-C02B-63A2-F9C817D9BF39}"/>
              </a:ext>
            </a:extLst>
          </p:cNvPr>
          <p:cNvSpPr>
            <a:spLocks noGrp="1"/>
          </p:cNvSpPr>
          <p:nvPr>
            <p:ph type="tbl" sz="quarter" idx="12"/>
          </p:nvPr>
        </p:nvSpPr>
        <p:spPr>
          <a:xfrm>
            <a:off x="767408" y="3558617"/>
            <a:ext cx="4104456" cy="2534679"/>
          </a:xfrm>
          <a:prstGeom prst="rect">
            <a:avLst/>
          </a:prstGeom>
        </p:spPr>
        <p:txBody>
          <a:bodyPr/>
          <a:lstStyle/>
          <a:p>
            <a:r>
              <a:rPr lang="en-GB" noProof="1"/>
              <a:t>Click icon to add table</a:t>
            </a:r>
          </a:p>
        </p:txBody>
      </p:sp>
      <p:sp>
        <p:nvSpPr>
          <p:cNvPr id="11" name="Text Placeholder 2">
            <a:extLst>
              <a:ext uri="{FF2B5EF4-FFF2-40B4-BE49-F238E27FC236}">
                <a16:creationId xmlns:a16="http://schemas.microsoft.com/office/drawing/2014/main" id="{F75F6D65-6CB4-1A07-17CB-355AFECF9D4B}"/>
              </a:ext>
            </a:extLst>
          </p:cNvPr>
          <p:cNvSpPr>
            <a:spLocks noGrp="1"/>
          </p:cNvSpPr>
          <p:nvPr>
            <p:ph type="body" idx="15" hasCustomPrompt="1"/>
          </p:nvPr>
        </p:nvSpPr>
        <p:spPr>
          <a:xfrm>
            <a:off x="5274327" y="387950"/>
            <a:ext cx="6150265" cy="412249"/>
          </a:xfrm>
          <a:prstGeom prst="rect">
            <a:avLst/>
          </a:prstGeom>
        </p:spPr>
        <p:txBody>
          <a:bodyPr lIns="0" tIns="0" rIns="0" bIns="0"/>
          <a:lstStyle>
            <a:lvl1pPr marL="0" indent="0">
              <a:lnSpc>
                <a:spcPct val="100000"/>
              </a:lnSpc>
              <a:spcBef>
                <a:spcPts val="0"/>
              </a:spcBef>
              <a:buNone/>
              <a:defRPr sz="30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noProof="1"/>
              <a:t>Subtitle in 30pt UCL Sans Regular</a:t>
            </a:r>
          </a:p>
        </p:txBody>
      </p:sp>
      <p:sp>
        <p:nvSpPr>
          <p:cNvPr id="6" name="Picture Placeholder 2" descr="Add a clear, concise statement describing the main purpose of the image">
            <a:extLst>
              <a:ext uri="{FF2B5EF4-FFF2-40B4-BE49-F238E27FC236}">
                <a16:creationId xmlns:a16="http://schemas.microsoft.com/office/drawing/2014/main" id="{82876633-1ADE-997E-991B-B6FA6635A20E}"/>
              </a:ext>
              <a:ext uri="{C183D7F6-B498-43B3-948B-1728B52AA6E4}">
                <adec:decorative xmlns:adec="http://schemas.microsoft.com/office/drawing/2017/decorative" val="0"/>
              </a:ext>
            </a:extLst>
          </p:cNvPr>
          <p:cNvSpPr>
            <a:spLocks noGrp="1"/>
          </p:cNvSpPr>
          <p:nvPr>
            <p:ph type="pic" idx="10"/>
          </p:nvPr>
        </p:nvSpPr>
        <p:spPr>
          <a:xfrm>
            <a:off x="5275105" y="980690"/>
            <a:ext cx="6507320" cy="511260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1"/>
              <a:t>Click icon to add picture</a:t>
            </a:r>
          </a:p>
        </p:txBody>
      </p:sp>
      <p:sp>
        <p:nvSpPr>
          <p:cNvPr id="3" name="Rectangle 2">
            <a:extLst>
              <a:ext uri="{FF2B5EF4-FFF2-40B4-BE49-F238E27FC236}">
                <a16:creationId xmlns:a16="http://schemas.microsoft.com/office/drawing/2014/main" id="{EC235949-2C3C-533B-6BE3-4C117E17EE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2" name="Date Placeholder 1">
            <a:extLst>
              <a:ext uri="{FF2B5EF4-FFF2-40B4-BE49-F238E27FC236}">
                <a16:creationId xmlns:a16="http://schemas.microsoft.com/office/drawing/2014/main" id="{ED799D59-1A59-9AD8-3C23-15F2F8F62C4C}"/>
              </a:ext>
            </a:extLst>
          </p:cNvPr>
          <p:cNvSpPr>
            <a:spLocks noGrp="1"/>
          </p:cNvSpPr>
          <p:nvPr>
            <p:ph type="dt" sz="half" idx="18"/>
          </p:nvPr>
        </p:nvSpPr>
        <p:spPr>
          <a:xfrm>
            <a:off x="9305866" y="6306650"/>
            <a:ext cx="1038606" cy="365125"/>
          </a:xfrm>
        </p:spPr>
        <p:txBody>
          <a:bodyPr/>
          <a:lstStyle>
            <a:lvl1pPr algn="r">
              <a:defRPr/>
            </a:lvl1pPr>
          </a:lstStyle>
          <a:p>
            <a:pPr algn="r"/>
            <a:r>
              <a:rPr lang="en-GB"/>
              <a:t>01/07/2026</a:t>
            </a:r>
            <a:endParaRPr lang="en-US" dirty="0"/>
          </a:p>
        </p:txBody>
      </p:sp>
      <p:sp>
        <p:nvSpPr>
          <p:cNvPr id="5" name="Footer Placeholder 4">
            <a:extLst>
              <a:ext uri="{FF2B5EF4-FFF2-40B4-BE49-F238E27FC236}">
                <a16:creationId xmlns:a16="http://schemas.microsoft.com/office/drawing/2014/main" id="{C1E5E9EC-8661-7F9C-8537-251295547AB6}"/>
              </a:ext>
            </a:extLst>
          </p:cNvPr>
          <p:cNvSpPr>
            <a:spLocks noGrp="1"/>
          </p:cNvSpPr>
          <p:nvPr>
            <p:ph type="ftr" sz="quarter" idx="19"/>
          </p:nvPr>
        </p:nvSpPr>
        <p:spPr>
          <a:xfrm>
            <a:off x="911424" y="6306650"/>
            <a:ext cx="7992889" cy="365125"/>
          </a:xfrm>
        </p:spPr>
        <p:txBody>
          <a:bodyPr/>
          <a:lstStyle/>
          <a:p>
            <a:r>
              <a:rPr lang="en-US"/>
              <a:t>IoP PAB 2026 — Particle Therapy</a:t>
            </a:r>
            <a:endParaRPr lang="en-US" sz="1600" dirty="0"/>
          </a:p>
        </p:txBody>
      </p:sp>
      <p:sp>
        <p:nvSpPr>
          <p:cNvPr id="7" name="Slide Number Placeholder 6">
            <a:extLst>
              <a:ext uri="{FF2B5EF4-FFF2-40B4-BE49-F238E27FC236}">
                <a16:creationId xmlns:a16="http://schemas.microsoft.com/office/drawing/2014/main" id="{579A187C-02A6-F7D9-3AE1-AC160E266339}"/>
              </a:ext>
            </a:extLst>
          </p:cNvPr>
          <p:cNvSpPr>
            <a:spLocks noGrp="1"/>
          </p:cNvSpPr>
          <p:nvPr>
            <p:ph type="sldNum" sz="quarter" idx="20"/>
          </p:nvPr>
        </p:nvSpPr>
        <p:spPr>
          <a:xfrm>
            <a:off x="47328" y="6309320"/>
            <a:ext cx="576064" cy="365125"/>
          </a:xfrm>
        </p:spPr>
        <p:txBody>
          <a:bodyPr/>
          <a:lstStyle>
            <a:lvl1pPr algn="l">
              <a:defRPr/>
            </a:lvl1pPr>
          </a:lstStyle>
          <a:p>
            <a:pPr algn="l"/>
            <a:fld id="{039E9024-9481-D947-83B5-1D6F8C86C24B}" type="slidenum">
              <a:rPr lang="en-US" smtClean="0"/>
              <a:pPr/>
              <a:t>‹#›</a:t>
            </a:fld>
            <a:endParaRPr lang="en-US"/>
          </a:p>
        </p:txBody>
      </p:sp>
      <p:pic>
        <p:nvPicPr>
          <p:cNvPr id="9" name="Picture 8" descr="The Jolly Shrewdness logo">
            <a:extLst>
              <a:ext uri="{FF2B5EF4-FFF2-40B4-BE49-F238E27FC236}">
                <a16:creationId xmlns:a16="http://schemas.microsoft.com/office/drawing/2014/main" id="{38E669B5-D7E1-D19A-2E39-8006017958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Tree>
    <p:extLst>
      <p:ext uri="{BB962C8B-B14F-4D97-AF65-F5344CB8AC3E}">
        <p14:creationId xmlns:p14="http://schemas.microsoft.com/office/powerpoint/2010/main" val="62971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lex _Content – 1 column title and tex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BF79-AA97-26C9-9CC6-9526F783E7F3}"/>
              </a:ext>
            </a:extLst>
          </p:cNvPr>
          <p:cNvSpPr>
            <a:spLocks noGrp="1"/>
          </p:cNvSpPr>
          <p:nvPr>
            <p:ph type="ctrTitle" hasCustomPrompt="1"/>
          </p:nvPr>
        </p:nvSpPr>
        <p:spPr>
          <a:xfrm>
            <a:off x="3791745" y="409574"/>
            <a:ext cx="7488832" cy="1219225"/>
          </a:xfrm>
          <a:prstGeom prst="rect">
            <a:avLst/>
          </a:prstGeom>
        </p:spPr>
        <p:txBody>
          <a:bodyPr anchor="t"/>
          <a:lstStyle>
            <a:lvl1pPr algn="l">
              <a:lnSpc>
                <a:spcPct val="100000"/>
              </a:lnSpc>
              <a:defRPr sz="3600" b="1" i="0">
                <a:solidFill>
                  <a:schemeClr val="bg1"/>
                </a:solidFill>
                <a:latin typeface="UCL Sans SemiBold" pitchFamily="2" charset="77"/>
              </a:defRPr>
            </a:lvl1pPr>
          </a:lstStyle>
          <a:p>
            <a:pPr lvl="0"/>
            <a:r>
              <a:rPr lang="en-GB" dirty="0"/>
              <a:t>Divider slide title in 36pt UCL Sans </a:t>
            </a:r>
            <a:r>
              <a:rPr lang="en-GB" dirty="0" err="1"/>
              <a:t>SemiBold</a:t>
            </a:r>
            <a:endParaRPr lang="en-GB" noProof="1"/>
          </a:p>
        </p:txBody>
      </p:sp>
      <p:sp>
        <p:nvSpPr>
          <p:cNvPr id="3" name="Content Placeholder">
            <a:extLst>
              <a:ext uri="{FF2B5EF4-FFF2-40B4-BE49-F238E27FC236}">
                <a16:creationId xmlns:a16="http://schemas.microsoft.com/office/drawing/2014/main" id="{B7E96379-922E-B22F-EDC8-38E90D9A9183}"/>
              </a:ext>
            </a:extLst>
          </p:cNvPr>
          <p:cNvSpPr>
            <a:spLocks noGrp="1"/>
          </p:cNvSpPr>
          <p:nvPr>
            <p:ph idx="1" hasCustomPrompt="1"/>
          </p:nvPr>
        </p:nvSpPr>
        <p:spPr>
          <a:xfrm>
            <a:off x="3791744" y="1916824"/>
            <a:ext cx="7948928" cy="4176471"/>
          </a:xfrm>
        </p:spPr>
        <p:txBody>
          <a:bodyPr>
            <a:noAutofit/>
          </a:bodyPr>
          <a:lstStyle>
            <a:lvl1pPr marL="0" indent="0">
              <a:lnSpc>
                <a:spcPct val="100000"/>
              </a:lnSpc>
              <a:spcBef>
                <a:spcPts val="0"/>
              </a:spcBef>
              <a:buNone/>
              <a:defRPr sz="2400">
                <a:solidFill>
                  <a:schemeClr val="bg1"/>
                </a:solidFill>
              </a:defRPr>
            </a:lvl1pPr>
            <a:lvl2pPr>
              <a:buNone/>
              <a:defRPr sz="1800">
                <a:solidFill>
                  <a:schemeClr val="bg1"/>
                </a:solidFill>
              </a:defRPr>
            </a:lvl2pPr>
            <a:lvl3pPr>
              <a:buNone/>
              <a:defRPr sz="1800">
                <a:solidFill>
                  <a:schemeClr val="bg1"/>
                </a:solidFill>
              </a:defRPr>
            </a:lvl3pPr>
          </a:lstStyle>
          <a:p>
            <a:r>
              <a:rPr lang="en-GB" dirty="0"/>
              <a:t>This slide can be used to introduce a new section. It can have just a title, or you can add body text in this text box too. </a:t>
            </a:r>
          </a:p>
          <a:p>
            <a:endParaRPr lang="en-GB" dirty="0"/>
          </a:p>
          <a:p>
            <a:r>
              <a:rPr lang="en-GB" dirty="0"/>
              <a:t>Body text should be UCL Sans Regular and no smaller than 24pt, so it stays readable and accessible.</a:t>
            </a:r>
          </a:p>
        </p:txBody>
      </p:sp>
      <p:sp>
        <p:nvSpPr>
          <p:cNvPr id="5" name="Rectangle 4">
            <a:extLst>
              <a:ext uri="{FF2B5EF4-FFF2-40B4-BE49-F238E27FC236}">
                <a16:creationId xmlns:a16="http://schemas.microsoft.com/office/drawing/2014/main" id="{7DFDE716-F6EE-9CD2-4183-C3966BF52E8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354138" y="0"/>
            <a:ext cx="18923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6" name="Rectangle 5">
            <a:extLst>
              <a:ext uri="{FF2B5EF4-FFF2-40B4-BE49-F238E27FC236}">
                <a16:creationId xmlns:a16="http://schemas.microsoft.com/office/drawing/2014/main" id="{1C99A0D4-0838-5973-6802-0E9A93433A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4535" y="2448"/>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4" name="Date Placeholder 3">
            <a:extLst>
              <a:ext uri="{FF2B5EF4-FFF2-40B4-BE49-F238E27FC236}">
                <a16:creationId xmlns:a16="http://schemas.microsoft.com/office/drawing/2014/main" id="{888450A5-800C-8DBF-2502-C248AD7A33B9}"/>
              </a:ext>
            </a:extLst>
          </p:cNvPr>
          <p:cNvSpPr>
            <a:spLocks noGrp="1"/>
          </p:cNvSpPr>
          <p:nvPr>
            <p:ph type="dt" sz="half" idx="10"/>
          </p:nvPr>
        </p:nvSpPr>
        <p:spPr>
          <a:xfrm>
            <a:off x="1631504" y="6302934"/>
            <a:ext cx="1038606" cy="365125"/>
          </a:xfrm>
        </p:spPr>
        <p:txBody>
          <a:bodyPr/>
          <a:lstStyle/>
          <a:p>
            <a:r>
              <a:rPr lang="en-GB" sz="1600"/>
              <a:t>01/07/2026</a:t>
            </a:r>
            <a:endParaRPr lang="en-US" sz="1600" dirty="0"/>
          </a:p>
        </p:txBody>
      </p:sp>
      <p:sp>
        <p:nvSpPr>
          <p:cNvPr id="7" name="Footer Placeholder 6">
            <a:extLst>
              <a:ext uri="{FF2B5EF4-FFF2-40B4-BE49-F238E27FC236}">
                <a16:creationId xmlns:a16="http://schemas.microsoft.com/office/drawing/2014/main" id="{13515EB1-E55A-F569-60C7-DE38A69C2628}"/>
              </a:ext>
            </a:extLst>
          </p:cNvPr>
          <p:cNvSpPr>
            <a:spLocks noGrp="1"/>
          </p:cNvSpPr>
          <p:nvPr>
            <p:ph type="ftr" sz="quarter" idx="11"/>
          </p:nvPr>
        </p:nvSpPr>
        <p:spPr>
          <a:xfrm>
            <a:off x="3791744" y="6306650"/>
            <a:ext cx="6624736" cy="365125"/>
          </a:xfrm>
        </p:spPr>
        <p:txBody>
          <a:bodyPr/>
          <a:lstStyle/>
          <a:p>
            <a:r>
              <a:rPr lang="en-US"/>
              <a:t>IoP PAB 2026 — Particle Therapy</a:t>
            </a:r>
            <a:endParaRPr lang="en-US" sz="1600" dirty="0"/>
          </a:p>
        </p:txBody>
      </p:sp>
      <p:sp>
        <p:nvSpPr>
          <p:cNvPr id="8" name="Slide Number Placeholder 7">
            <a:extLst>
              <a:ext uri="{FF2B5EF4-FFF2-40B4-BE49-F238E27FC236}">
                <a16:creationId xmlns:a16="http://schemas.microsoft.com/office/drawing/2014/main" id="{1B71B42B-B8CE-45B7-776D-E64F25EFBA37}"/>
              </a:ext>
            </a:extLst>
          </p:cNvPr>
          <p:cNvSpPr>
            <a:spLocks noGrp="1"/>
          </p:cNvSpPr>
          <p:nvPr>
            <p:ph type="sldNum" sz="quarter" idx="12"/>
          </p:nvPr>
        </p:nvSpPr>
        <p:spPr>
          <a:xfrm>
            <a:off x="11424592" y="903635"/>
            <a:ext cx="576064" cy="365125"/>
          </a:xfrm>
        </p:spPr>
        <p:txBody>
          <a:bodyPr/>
          <a:lstStyle/>
          <a:p>
            <a:fld id="{039E9024-9481-D947-83B5-1D6F8C86C24B}" type="slidenum">
              <a:rPr lang="en-US" smtClean="0"/>
              <a:pPr/>
              <a:t>‹#›</a:t>
            </a:fld>
            <a:endParaRPr lang="en-US" sz="1600"/>
          </a:p>
        </p:txBody>
      </p:sp>
      <p:pic>
        <p:nvPicPr>
          <p:cNvPr id="9" name="Picture 8" descr="The Jolly Shrewdness logo">
            <a:extLst>
              <a:ext uri="{FF2B5EF4-FFF2-40B4-BE49-F238E27FC236}">
                <a16:creationId xmlns:a16="http://schemas.microsoft.com/office/drawing/2014/main" id="{356C5238-76DC-8FB7-36A9-FA7A95A18C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Tree>
    <p:extLst>
      <p:ext uri="{BB962C8B-B14F-4D97-AF65-F5344CB8AC3E}">
        <p14:creationId xmlns:p14="http://schemas.microsoft.com/office/powerpoint/2010/main" val="2933265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imple_Divider2 – 1 column title, subheading, text">
    <p:bg>
      <p:bgPr>
        <a:solidFill>
          <a:srgbClr val="361A5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271B767-DB24-BC0A-799E-479FCFE83955}"/>
              </a:ext>
            </a:extLst>
          </p:cNvPr>
          <p:cNvSpPr>
            <a:spLocks noGrp="1"/>
          </p:cNvSpPr>
          <p:nvPr>
            <p:ph type="title" hasCustomPrompt="1"/>
          </p:nvPr>
        </p:nvSpPr>
        <p:spPr>
          <a:xfrm>
            <a:off x="5735960" y="424426"/>
            <a:ext cx="4674132" cy="1636422"/>
          </a:xfrm>
          <a:prstGeom prst="rect">
            <a:avLst/>
          </a:prstGeom>
        </p:spPr>
        <p:txBody>
          <a:bodyPr anchor="t" anchorCtr="0">
            <a:noAutofit/>
          </a:bodyPr>
          <a:lstStyle>
            <a:lvl1pPr>
              <a:lnSpc>
                <a:spcPct val="100000"/>
              </a:lnSpc>
              <a:defRPr sz="3600" b="1" i="0">
                <a:solidFill>
                  <a:schemeClr val="accent3"/>
                </a:solidFill>
                <a:latin typeface="UCL Sans SemiBold" pitchFamily="2" charset="77"/>
              </a:defRPr>
            </a:lvl1pPr>
          </a:lstStyle>
          <a:p>
            <a:pPr lvl="0"/>
            <a:r>
              <a:rPr lang="en-GB" b="0" dirty="0"/>
              <a:t>Divider slide title in 36pt UCL Sans </a:t>
            </a:r>
            <a:r>
              <a:rPr lang="en-GB" b="0" dirty="0" err="1"/>
              <a:t>SemiBold</a:t>
            </a:r>
            <a:endParaRPr lang="en-GB" noProof="1"/>
          </a:p>
        </p:txBody>
      </p:sp>
      <p:sp>
        <p:nvSpPr>
          <p:cNvPr id="5" name="Subtitle">
            <a:extLst>
              <a:ext uri="{FF2B5EF4-FFF2-40B4-BE49-F238E27FC236}">
                <a16:creationId xmlns:a16="http://schemas.microsoft.com/office/drawing/2014/main" id="{20CF4E6D-FDBD-8FBC-8194-2C014F01785A}"/>
              </a:ext>
            </a:extLst>
          </p:cNvPr>
          <p:cNvSpPr>
            <a:spLocks noGrp="1"/>
          </p:cNvSpPr>
          <p:nvPr>
            <p:ph type="subTitle" idx="17" hasCustomPrompt="1"/>
          </p:nvPr>
        </p:nvSpPr>
        <p:spPr>
          <a:xfrm>
            <a:off x="5735960" y="2332555"/>
            <a:ext cx="4660065" cy="1006475"/>
          </a:xfrm>
          <a:prstGeom prst="rect">
            <a:avLst/>
          </a:prstGeom>
        </p:spPr>
        <p:txBody>
          <a:bodyPr anchor="t" anchorCtr="0">
            <a:noAutofit/>
          </a:bodyPr>
          <a:lstStyle>
            <a:lvl1pPr marL="0" indent="0" algn="l">
              <a:lnSpc>
                <a:spcPct val="100000"/>
              </a:lnSpc>
              <a:spcBef>
                <a:spcPts val="0"/>
              </a:spcBef>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Subheading in 30pt UCL Sans Regular</a:t>
            </a:r>
          </a:p>
        </p:txBody>
      </p:sp>
      <p:sp>
        <p:nvSpPr>
          <p:cNvPr id="8" name="Text Placeholder 2">
            <a:extLst>
              <a:ext uri="{FF2B5EF4-FFF2-40B4-BE49-F238E27FC236}">
                <a16:creationId xmlns:a16="http://schemas.microsoft.com/office/drawing/2014/main" id="{E595666D-8684-C6D9-B7E0-40470F82CBD5}"/>
              </a:ext>
            </a:extLst>
          </p:cNvPr>
          <p:cNvSpPr>
            <a:spLocks noGrp="1"/>
          </p:cNvSpPr>
          <p:nvPr>
            <p:ph type="body" idx="11" hasCustomPrompt="1"/>
          </p:nvPr>
        </p:nvSpPr>
        <p:spPr>
          <a:xfrm>
            <a:off x="5735960" y="3539034"/>
            <a:ext cx="4674131" cy="2467103"/>
          </a:xfrm>
          <a:prstGeom prst="rect">
            <a:avLst/>
          </a:prstGeom>
        </p:spPr>
        <p:txBody>
          <a:bodyPr lIns="0" tIns="0" rIns="0" bIns="0"/>
          <a:lstStyle>
            <a:lvl1pPr marL="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GB" dirty="0"/>
              <a:t>Add body text here if you like, in UCL Sans Regular and no smaller than 24pt. </a:t>
            </a:r>
          </a:p>
        </p:txBody>
      </p:sp>
      <p:sp>
        <p:nvSpPr>
          <p:cNvPr id="11" name="Date Placeholder 10">
            <a:extLst>
              <a:ext uri="{FF2B5EF4-FFF2-40B4-BE49-F238E27FC236}">
                <a16:creationId xmlns:a16="http://schemas.microsoft.com/office/drawing/2014/main" id="{D738BF56-7E17-0384-9651-9F807A8EE172}"/>
              </a:ext>
            </a:extLst>
          </p:cNvPr>
          <p:cNvSpPr>
            <a:spLocks noGrp="1"/>
          </p:cNvSpPr>
          <p:nvPr>
            <p:ph type="dt" sz="half" idx="19"/>
          </p:nvPr>
        </p:nvSpPr>
        <p:spPr>
          <a:xfrm>
            <a:off x="10962050" y="5733256"/>
            <a:ext cx="1038606" cy="365125"/>
          </a:xfrm>
        </p:spPr>
        <p:txBody>
          <a:bodyPr/>
          <a:lstStyle>
            <a:lvl1pPr algn="r">
              <a:defRPr/>
            </a:lvl1pPr>
          </a:lstStyle>
          <a:p>
            <a:pPr algn="r"/>
            <a:r>
              <a:rPr lang="en-GB"/>
              <a:t>01/07/2026</a:t>
            </a:r>
            <a:endParaRPr lang="en-US" dirty="0"/>
          </a:p>
        </p:txBody>
      </p:sp>
      <p:sp>
        <p:nvSpPr>
          <p:cNvPr id="12" name="Footer Placeholder 11">
            <a:extLst>
              <a:ext uri="{FF2B5EF4-FFF2-40B4-BE49-F238E27FC236}">
                <a16:creationId xmlns:a16="http://schemas.microsoft.com/office/drawing/2014/main" id="{29C241AD-3A60-FC2A-9AA3-C7A84AC138AB}"/>
              </a:ext>
            </a:extLst>
          </p:cNvPr>
          <p:cNvSpPr>
            <a:spLocks noGrp="1"/>
          </p:cNvSpPr>
          <p:nvPr>
            <p:ph type="ftr" sz="quarter" idx="20"/>
          </p:nvPr>
        </p:nvSpPr>
        <p:spPr>
          <a:xfrm>
            <a:off x="4943871" y="6306650"/>
            <a:ext cx="5478603" cy="365125"/>
          </a:xfrm>
        </p:spPr>
        <p:txBody>
          <a:bodyPr/>
          <a:lstStyle/>
          <a:p>
            <a:r>
              <a:rPr lang="en-US"/>
              <a:t>IoP PAB 2026 — Particle Therapy</a:t>
            </a:r>
            <a:endParaRPr lang="en-US" sz="1600" dirty="0"/>
          </a:p>
        </p:txBody>
      </p:sp>
      <p:sp>
        <p:nvSpPr>
          <p:cNvPr id="13" name="Slide Number Placeholder 12">
            <a:extLst>
              <a:ext uri="{FF2B5EF4-FFF2-40B4-BE49-F238E27FC236}">
                <a16:creationId xmlns:a16="http://schemas.microsoft.com/office/drawing/2014/main" id="{4576D41E-FAD8-5925-2483-3ECCEB9A59EB}"/>
              </a:ext>
            </a:extLst>
          </p:cNvPr>
          <p:cNvSpPr>
            <a:spLocks noGrp="1"/>
          </p:cNvSpPr>
          <p:nvPr>
            <p:ph type="sldNum" sz="quarter" idx="21"/>
          </p:nvPr>
        </p:nvSpPr>
        <p:spPr>
          <a:xfrm>
            <a:off x="10920536" y="124942"/>
            <a:ext cx="576064" cy="365125"/>
          </a:xfrm>
        </p:spPr>
        <p:txBody>
          <a:bodyPr/>
          <a:lstStyle/>
          <a:p>
            <a:fld id="{039E9024-9481-D947-83B5-1D6F8C86C24B}" type="slidenum">
              <a:rPr lang="en-US" smtClean="0"/>
              <a:pPr/>
              <a:t>‹#›</a:t>
            </a:fld>
            <a:endParaRPr lang="en-US" sz="1600"/>
          </a:p>
        </p:txBody>
      </p:sp>
      <p:pic>
        <p:nvPicPr>
          <p:cNvPr id="14" name="Picture 13" descr="The Jolly Shrewdness logo">
            <a:extLst>
              <a:ext uri="{FF2B5EF4-FFF2-40B4-BE49-F238E27FC236}">
                <a16:creationId xmlns:a16="http://schemas.microsoft.com/office/drawing/2014/main" id="{9DCE7F3A-9037-48D3-14E9-14136A9F5A2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
        <p:nvSpPr>
          <p:cNvPr id="4" name="Content Placeholder 3">
            <a:extLst>
              <a:ext uri="{FF2B5EF4-FFF2-40B4-BE49-F238E27FC236}">
                <a16:creationId xmlns:a16="http://schemas.microsoft.com/office/drawing/2014/main" id="{23D25E54-85EE-2C92-FEDC-5A7967626CB1}"/>
              </a:ext>
            </a:extLst>
          </p:cNvPr>
          <p:cNvSpPr>
            <a:spLocks noGrp="1" noRot="1" noMove="1" noResize="1" noEditPoints="1" noAdjustHandles="1" noChangeArrowheads="1" noChangeShapeType="1"/>
          </p:cNvSpPr>
          <p:nvPr>
            <p:ph sz="quarter" idx="22"/>
          </p:nvPr>
        </p:nvSpPr>
        <p:spPr>
          <a:xfrm>
            <a:off x="0" y="0"/>
            <a:ext cx="4752000" cy="685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07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510-B39A-8B93-8F55-A2F1AF3A23B2}"/>
              </a:ext>
            </a:extLst>
          </p:cNvPr>
          <p:cNvSpPr>
            <a:spLocks noGrp="1"/>
          </p:cNvSpPr>
          <p:nvPr>
            <p:ph type="ctrTitle" hasCustomPrompt="1"/>
          </p:nvPr>
        </p:nvSpPr>
        <p:spPr>
          <a:xfrm>
            <a:off x="2303463" y="690013"/>
            <a:ext cx="7585074" cy="2387600"/>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4200" b="1" i="0">
                <a:latin typeface="UCL Sans SemiBold" pitchFamily="2" charset="77"/>
              </a:defRPr>
            </a:lvl1pPr>
          </a:lstStyle>
          <a:p>
            <a:r>
              <a:rPr lang="en-GB" dirty="0"/>
              <a:t>Main headline in 42pt UCL Sans </a:t>
            </a:r>
            <a:r>
              <a:rPr lang="en-GB" dirty="0" err="1"/>
              <a:t>SemiBold</a:t>
            </a:r>
            <a:r>
              <a:rPr lang="en-GB" dirty="0"/>
              <a:t>, no more than 2-3 lines</a:t>
            </a:r>
            <a:endParaRPr lang="en-US" dirty="0"/>
          </a:p>
        </p:txBody>
      </p:sp>
      <p:sp>
        <p:nvSpPr>
          <p:cNvPr id="3" name="Subtitle 2">
            <a:extLst>
              <a:ext uri="{FF2B5EF4-FFF2-40B4-BE49-F238E27FC236}">
                <a16:creationId xmlns:a16="http://schemas.microsoft.com/office/drawing/2014/main" id="{BB0C8819-6CB4-B0B6-122D-4E97B2D6D9F2}"/>
              </a:ext>
            </a:extLst>
          </p:cNvPr>
          <p:cNvSpPr>
            <a:spLocks noGrp="1"/>
          </p:cNvSpPr>
          <p:nvPr>
            <p:ph type="subTitle" idx="1" hasCustomPrompt="1"/>
          </p:nvPr>
        </p:nvSpPr>
        <p:spPr>
          <a:xfrm>
            <a:off x="2303463" y="4149080"/>
            <a:ext cx="7585074"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Name of presenters, 24pt UCL Sans Regular</a:t>
            </a:r>
          </a:p>
        </p:txBody>
      </p:sp>
      <p:sp>
        <p:nvSpPr>
          <p:cNvPr id="5" name="Footer Placeholder 4">
            <a:extLst>
              <a:ext uri="{FF2B5EF4-FFF2-40B4-BE49-F238E27FC236}">
                <a16:creationId xmlns:a16="http://schemas.microsoft.com/office/drawing/2014/main" id="{2A26F20E-105E-D7D5-F0EE-8901E008CE42}"/>
              </a:ext>
            </a:extLst>
          </p:cNvPr>
          <p:cNvSpPr>
            <a:spLocks noGrp="1"/>
          </p:cNvSpPr>
          <p:nvPr>
            <p:ph type="ftr" sz="quarter" idx="11"/>
          </p:nvPr>
        </p:nvSpPr>
        <p:spPr/>
        <p:txBody>
          <a:bodyPr/>
          <a:lstStyle/>
          <a:p>
            <a:r>
              <a:rPr lang="en-US"/>
              <a:t>IoP PAB 2026 — Particle Therapy</a:t>
            </a:r>
          </a:p>
        </p:txBody>
      </p:sp>
    </p:spTree>
    <p:extLst>
      <p:ext uri="{BB962C8B-B14F-4D97-AF65-F5344CB8AC3E}">
        <p14:creationId xmlns:p14="http://schemas.microsoft.com/office/powerpoint/2010/main" val="38415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Single Content - No Footer">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9" name="Content Placeholder">
            <a:extLst>
              <a:ext uri="{FF2B5EF4-FFF2-40B4-BE49-F238E27FC236}">
                <a16:creationId xmlns:a16="http://schemas.microsoft.com/office/drawing/2014/main" id="{56CD648F-431D-5F73-408C-9A9A725008CE}"/>
              </a:ext>
            </a:extLst>
          </p:cNvPr>
          <p:cNvSpPr>
            <a:spLocks noGrp="1"/>
          </p:cNvSpPr>
          <p:nvPr>
            <p:ph idx="1"/>
          </p:nvPr>
        </p:nvSpPr>
        <p:spPr>
          <a:xfrm>
            <a:off x="412953" y="1772816"/>
            <a:ext cx="11366094" cy="4320480"/>
          </a:xfrm>
          <a:prstGeom prst="rect">
            <a:avLst/>
          </a:prstGeom>
        </p:spPr>
        <p:txBody>
          <a:bodyPr/>
          <a:lstStyle>
            <a:lvl1pPr>
              <a:buFont typeface="Arial" panose="020B0604020202020204" pitchFamily="34" charset="0"/>
              <a:buChar char="•"/>
              <a:defRPr sz="28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73701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Single Conten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9" name="Content Placeholder">
            <a:extLst>
              <a:ext uri="{FF2B5EF4-FFF2-40B4-BE49-F238E27FC236}">
                <a16:creationId xmlns:a16="http://schemas.microsoft.com/office/drawing/2014/main" id="{56CD648F-431D-5F73-408C-9A9A725008CE}"/>
              </a:ext>
            </a:extLst>
          </p:cNvPr>
          <p:cNvSpPr>
            <a:spLocks noGrp="1"/>
          </p:cNvSpPr>
          <p:nvPr>
            <p:ph idx="1"/>
          </p:nvPr>
        </p:nvSpPr>
        <p:spPr>
          <a:xfrm>
            <a:off x="412953" y="1772816"/>
            <a:ext cx="11366094" cy="4320480"/>
          </a:xfrm>
          <a:prstGeom prst="rect">
            <a:avLst/>
          </a:prstGeom>
        </p:spPr>
        <p:txBody>
          <a:bodyPr/>
          <a:lstStyle>
            <a:lvl1pPr>
              <a:buFont typeface="Arial" panose="020B0604020202020204" pitchFamily="34" charset="0"/>
              <a:buChar char="•"/>
              <a:defRPr sz="28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Date Placeholder 2">
            <a:extLst>
              <a:ext uri="{FF2B5EF4-FFF2-40B4-BE49-F238E27FC236}">
                <a16:creationId xmlns:a16="http://schemas.microsoft.com/office/drawing/2014/main" id="{9C52C582-E583-47C9-2440-5EEA3E4B8FDA}"/>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5C4A45C0-EDBB-31F4-97B2-AF77C36DA64D}"/>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882D9CC9-A636-C457-1070-89D099847F83}"/>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386833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Two Column Conten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3" name="Date Placeholder 2">
            <a:extLst>
              <a:ext uri="{FF2B5EF4-FFF2-40B4-BE49-F238E27FC236}">
                <a16:creationId xmlns:a16="http://schemas.microsoft.com/office/drawing/2014/main" id="{9C52C582-E583-47C9-2440-5EEA3E4B8FDA}"/>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5C4A45C0-EDBB-31F4-97B2-AF77C36DA64D}"/>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882D9CC9-A636-C457-1070-89D099847F83}"/>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
        <p:nvSpPr>
          <p:cNvPr id="6" name="Content Placeholder 2">
            <a:extLst>
              <a:ext uri="{FF2B5EF4-FFF2-40B4-BE49-F238E27FC236}">
                <a16:creationId xmlns:a16="http://schemas.microsoft.com/office/drawing/2014/main" id="{92F58F6F-F781-198C-5E54-58CE12B6AD95}"/>
              </a:ext>
            </a:extLst>
          </p:cNvPr>
          <p:cNvSpPr>
            <a:spLocks noGrp="1"/>
          </p:cNvSpPr>
          <p:nvPr>
            <p:ph sz="half" idx="13"/>
          </p:nvPr>
        </p:nvSpPr>
        <p:spPr>
          <a:xfrm>
            <a:off x="412955" y="1772816"/>
            <a:ext cx="5611039" cy="43204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3">
            <a:extLst>
              <a:ext uri="{FF2B5EF4-FFF2-40B4-BE49-F238E27FC236}">
                <a16:creationId xmlns:a16="http://schemas.microsoft.com/office/drawing/2014/main" id="{7F0F312A-0BC2-DC35-56BC-8054ABBE044B}"/>
              </a:ext>
            </a:extLst>
          </p:cNvPr>
          <p:cNvSpPr>
            <a:spLocks noGrp="1"/>
          </p:cNvSpPr>
          <p:nvPr>
            <p:ph sz="half" idx="2"/>
          </p:nvPr>
        </p:nvSpPr>
        <p:spPr>
          <a:xfrm>
            <a:off x="6168007" y="1772816"/>
            <a:ext cx="5611039" cy="432048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22746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Two x Two Conten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3" name="Date Placeholder 2">
            <a:extLst>
              <a:ext uri="{FF2B5EF4-FFF2-40B4-BE49-F238E27FC236}">
                <a16:creationId xmlns:a16="http://schemas.microsoft.com/office/drawing/2014/main" id="{9C52C582-E583-47C9-2440-5EEA3E4B8FDA}"/>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5C4A45C0-EDBB-31F4-97B2-AF77C36DA64D}"/>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882D9CC9-A636-C457-1070-89D099847F83}"/>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
        <p:nvSpPr>
          <p:cNvPr id="6" name="Content Placeholder 2">
            <a:extLst>
              <a:ext uri="{FF2B5EF4-FFF2-40B4-BE49-F238E27FC236}">
                <a16:creationId xmlns:a16="http://schemas.microsoft.com/office/drawing/2014/main" id="{92F58F6F-F781-198C-5E54-58CE12B6AD95}"/>
              </a:ext>
            </a:extLst>
          </p:cNvPr>
          <p:cNvSpPr>
            <a:spLocks noGrp="1"/>
          </p:cNvSpPr>
          <p:nvPr>
            <p:ph sz="half" idx="13"/>
          </p:nvPr>
        </p:nvSpPr>
        <p:spPr>
          <a:xfrm>
            <a:off x="412955" y="1772816"/>
            <a:ext cx="561103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a:extLst>
              <a:ext uri="{FF2B5EF4-FFF2-40B4-BE49-F238E27FC236}">
                <a16:creationId xmlns:a16="http://schemas.microsoft.com/office/drawing/2014/main" id="{7F0F312A-0BC2-DC35-56BC-8054ABBE044B}"/>
              </a:ext>
            </a:extLst>
          </p:cNvPr>
          <p:cNvSpPr>
            <a:spLocks noGrp="1"/>
          </p:cNvSpPr>
          <p:nvPr>
            <p:ph sz="half" idx="2"/>
          </p:nvPr>
        </p:nvSpPr>
        <p:spPr>
          <a:xfrm>
            <a:off x="6168007" y="1772816"/>
            <a:ext cx="561103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3E679566-DF77-49D5-AE59-B362CC8B5564}"/>
              </a:ext>
            </a:extLst>
          </p:cNvPr>
          <p:cNvSpPr>
            <a:spLocks noGrp="1"/>
          </p:cNvSpPr>
          <p:nvPr>
            <p:ph sz="half" idx="14"/>
          </p:nvPr>
        </p:nvSpPr>
        <p:spPr>
          <a:xfrm>
            <a:off x="412955" y="4005064"/>
            <a:ext cx="5611039" cy="2088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3">
            <a:extLst>
              <a:ext uri="{FF2B5EF4-FFF2-40B4-BE49-F238E27FC236}">
                <a16:creationId xmlns:a16="http://schemas.microsoft.com/office/drawing/2014/main" id="{80A6FBBB-8140-0BAA-855A-B402BA466ED9}"/>
              </a:ext>
            </a:extLst>
          </p:cNvPr>
          <p:cNvSpPr>
            <a:spLocks noGrp="1"/>
          </p:cNvSpPr>
          <p:nvPr>
            <p:ph sz="half" idx="15"/>
          </p:nvPr>
        </p:nvSpPr>
        <p:spPr>
          <a:xfrm>
            <a:off x="6168007" y="4005064"/>
            <a:ext cx="561103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82786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Two + One Conten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3" name="Date Placeholder 2">
            <a:extLst>
              <a:ext uri="{FF2B5EF4-FFF2-40B4-BE49-F238E27FC236}">
                <a16:creationId xmlns:a16="http://schemas.microsoft.com/office/drawing/2014/main" id="{9C52C582-E583-47C9-2440-5EEA3E4B8FDA}"/>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5C4A45C0-EDBB-31F4-97B2-AF77C36DA64D}"/>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882D9CC9-A636-C457-1070-89D099847F83}"/>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
        <p:nvSpPr>
          <p:cNvPr id="6" name="Content Placeholder 2">
            <a:extLst>
              <a:ext uri="{FF2B5EF4-FFF2-40B4-BE49-F238E27FC236}">
                <a16:creationId xmlns:a16="http://schemas.microsoft.com/office/drawing/2014/main" id="{92F58F6F-F781-198C-5E54-58CE12B6AD95}"/>
              </a:ext>
            </a:extLst>
          </p:cNvPr>
          <p:cNvSpPr>
            <a:spLocks noGrp="1"/>
          </p:cNvSpPr>
          <p:nvPr>
            <p:ph sz="half" idx="13"/>
          </p:nvPr>
        </p:nvSpPr>
        <p:spPr>
          <a:xfrm>
            <a:off x="412955" y="1772816"/>
            <a:ext cx="561103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a:extLst>
              <a:ext uri="{FF2B5EF4-FFF2-40B4-BE49-F238E27FC236}">
                <a16:creationId xmlns:a16="http://schemas.microsoft.com/office/drawing/2014/main" id="{7F0F312A-0BC2-DC35-56BC-8054ABBE044B}"/>
              </a:ext>
            </a:extLst>
          </p:cNvPr>
          <p:cNvSpPr>
            <a:spLocks noGrp="1"/>
          </p:cNvSpPr>
          <p:nvPr>
            <p:ph sz="half" idx="2"/>
          </p:nvPr>
        </p:nvSpPr>
        <p:spPr>
          <a:xfrm>
            <a:off x="6168007" y="1772816"/>
            <a:ext cx="561103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3E679566-DF77-49D5-AE59-B362CC8B5564}"/>
              </a:ext>
            </a:extLst>
          </p:cNvPr>
          <p:cNvSpPr>
            <a:spLocks noGrp="1"/>
          </p:cNvSpPr>
          <p:nvPr>
            <p:ph sz="half" idx="14"/>
          </p:nvPr>
        </p:nvSpPr>
        <p:spPr>
          <a:xfrm>
            <a:off x="412955" y="4005064"/>
            <a:ext cx="11366091" cy="2088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44473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One + Two Conten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3" name="Date Placeholder 2">
            <a:extLst>
              <a:ext uri="{FF2B5EF4-FFF2-40B4-BE49-F238E27FC236}">
                <a16:creationId xmlns:a16="http://schemas.microsoft.com/office/drawing/2014/main" id="{9C52C582-E583-47C9-2440-5EEA3E4B8FDA}"/>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5C4A45C0-EDBB-31F4-97B2-AF77C36DA64D}"/>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882D9CC9-A636-C457-1070-89D099847F83}"/>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
        <p:nvSpPr>
          <p:cNvPr id="6" name="Content Placeholder 2">
            <a:extLst>
              <a:ext uri="{FF2B5EF4-FFF2-40B4-BE49-F238E27FC236}">
                <a16:creationId xmlns:a16="http://schemas.microsoft.com/office/drawing/2014/main" id="{92F58F6F-F781-198C-5E54-58CE12B6AD95}"/>
              </a:ext>
            </a:extLst>
          </p:cNvPr>
          <p:cNvSpPr>
            <a:spLocks noGrp="1"/>
          </p:cNvSpPr>
          <p:nvPr>
            <p:ph sz="half" idx="13"/>
          </p:nvPr>
        </p:nvSpPr>
        <p:spPr>
          <a:xfrm>
            <a:off x="412955" y="1772816"/>
            <a:ext cx="11366091"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3E679566-DF77-49D5-AE59-B362CC8B5564}"/>
              </a:ext>
            </a:extLst>
          </p:cNvPr>
          <p:cNvSpPr>
            <a:spLocks noGrp="1"/>
          </p:cNvSpPr>
          <p:nvPr>
            <p:ph sz="half" idx="14"/>
          </p:nvPr>
        </p:nvSpPr>
        <p:spPr>
          <a:xfrm>
            <a:off x="412955" y="4005064"/>
            <a:ext cx="5611039" cy="2088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3">
            <a:extLst>
              <a:ext uri="{FF2B5EF4-FFF2-40B4-BE49-F238E27FC236}">
                <a16:creationId xmlns:a16="http://schemas.microsoft.com/office/drawing/2014/main" id="{80A6FBBB-8140-0BAA-855A-B402BA466ED9}"/>
              </a:ext>
            </a:extLst>
          </p:cNvPr>
          <p:cNvSpPr>
            <a:spLocks noGrp="1"/>
          </p:cNvSpPr>
          <p:nvPr>
            <p:ph sz="half" idx="15"/>
          </p:nvPr>
        </p:nvSpPr>
        <p:spPr>
          <a:xfrm>
            <a:off x="6168007" y="4005064"/>
            <a:ext cx="561103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23570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Three x Two Conten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2C8D98A-BE72-8967-59A4-5DED29020136}"/>
              </a:ext>
            </a:extLst>
          </p:cNvPr>
          <p:cNvSpPr>
            <a:spLocks noGrp="1"/>
          </p:cNvSpPr>
          <p:nvPr>
            <p:ph type="title" hasCustomPrompt="1"/>
          </p:nvPr>
        </p:nvSpPr>
        <p:spPr>
          <a:xfrm>
            <a:off x="412953" y="421239"/>
            <a:ext cx="11078061" cy="1109612"/>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3" name="Date Placeholder 2">
            <a:extLst>
              <a:ext uri="{FF2B5EF4-FFF2-40B4-BE49-F238E27FC236}">
                <a16:creationId xmlns:a16="http://schemas.microsoft.com/office/drawing/2014/main" id="{9C52C582-E583-47C9-2440-5EEA3E4B8FDA}"/>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5C4A45C0-EDBB-31F4-97B2-AF77C36DA64D}"/>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882D9CC9-A636-C457-1070-89D099847F83}"/>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
        <p:nvSpPr>
          <p:cNvPr id="6" name="Content Placeholder 2">
            <a:extLst>
              <a:ext uri="{FF2B5EF4-FFF2-40B4-BE49-F238E27FC236}">
                <a16:creationId xmlns:a16="http://schemas.microsoft.com/office/drawing/2014/main" id="{92F58F6F-F781-198C-5E54-58CE12B6AD95}"/>
              </a:ext>
            </a:extLst>
          </p:cNvPr>
          <p:cNvSpPr>
            <a:spLocks noGrp="1"/>
          </p:cNvSpPr>
          <p:nvPr>
            <p:ph sz="half" idx="13"/>
          </p:nvPr>
        </p:nvSpPr>
        <p:spPr>
          <a:xfrm>
            <a:off x="412955" y="1772816"/>
            <a:ext cx="367240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a:extLst>
              <a:ext uri="{FF2B5EF4-FFF2-40B4-BE49-F238E27FC236}">
                <a16:creationId xmlns:a16="http://schemas.microsoft.com/office/drawing/2014/main" id="{7F0F312A-0BC2-DC35-56BC-8054ABBE044B}"/>
              </a:ext>
            </a:extLst>
          </p:cNvPr>
          <p:cNvSpPr>
            <a:spLocks noGrp="1"/>
          </p:cNvSpPr>
          <p:nvPr>
            <p:ph sz="half" idx="2"/>
          </p:nvPr>
        </p:nvSpPr>
        <p:spPr>
          <a:xfrm>
            <a:off x="8106637" y="1772816"/>
            <a:ext cx="367240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3E679566-DF77-49D5-AE59-B362CC8B5564}"/>
              </a:ext>
            </a:extLst>
          </p:cNvPr>
          <p:cNvSpPr>
            <a:spLocks noGrp="1"/>
          </p:cNvSpPr>
          <p:nvPr>
            <p:ph sz="half" idx="14"/>
          </p:nvPr>
        </p:nvSpPr>
        <p:spPr>
          <a:xfrm>
            <a:off x="412955" y="4005064"/>
            <a:ext cx="3672409" cy="208823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3">
            <a:extLst>
              <a:ext uri="{FF2B5EF4-FFF2-40B4-BE49-F238E27FC236}">
                <a16:creationId xmlns:a16="http://schemas.microsoft.com/office/drawing/2014/main" id="{80A6FBBB-8140-0BAA-855A-B402BA466ED9}"/>
              </a:ext>
            </a:extLst>
          </p:cNvPr>
          <p:cNvSpPr>
            <a:spLocks noGrp="1"/>
          </p:cNvSpPr>
          <p:nvPr>
            <p:ph sz="half" idx="15"/>
          </p:nvPr>
        </p:nvSpPr>
        <p:spPr>
          <a:xfrm>
            <a:off x="8106637" y="4005064"/>
            <a:ext cx="367240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3">
            <a:extLst>
              <a:ext uri="{FF2B5EF4-FFF2-40B4-BE49-F238E27FC236}">
                <a16:creationId xmlns:a16="http://schemas.microsoft.com/office/drawing/2014/main" id="{E2FE97A0-C73C-DE70-C9DB-CC07B372D185}"/>
              </a:ext>
            </a:extLst>
          </p:cNvPr>
          <p:cNvSpPr>
            <a:spLocks noGrp="1"/>
          </p:cNvSpPr>
          <p:nvPr>
            <p:ph sz="half" idx="16"/>
          </p:nvPr>
        </p:nvSpPr>
        <p:spPr>
          <a:xfrm>
            <a:off x="4259796" y="1772816"/>
            <a:ext cx="367240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3">
            <a:extLst>
              <a:ext uri="{FF2B5EF4-FFF2-40B4-BE49-F238E27FC236}">
                <a16:creationId xmlns:a16="http://schemas.microsoft.com/office/drawing/2014/main" id="{CF64767A-7801-56C8-526B-5AD76955AEA6}"/>
              </a:ext>
            </a:extLst>
          </p:cNvPr>
          <p:cNvSpPr>
            <a:spLocks noGrp="1"/>
          </p:cNvSpPr>
          <p:nvPr>
            <p:ph sz="half" idx="17"/>
          </p:nvPr>
        </p:nvSpPr>
        <p:spPr>
          <a:xfrm>
            <a:off x="4259796" y="4005064"/>
            <a:ext cx="3672409" cy="208823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86674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2 Content + Subheading">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7F13BD-2084-CF80-7B5A-D0C94835676A}"/>
              </a:ext>
            </a:extLst>
          </p:cNvPr>
          <p:cNvSpPr>
            <a:spLocks noGrp="1"/>
          </p:cNvSpPr>
          <p:nvPr>
            <p:ph type="title" hasCustomPrompt="1"/>
          </p:nvPr>
        </p:nvSpPr>
        <p:spPr>
          <a:xfrm>
            <a:off x="446080" y="419192"/>
            <a:ext cx="4718052" cy="1281021"/>
          </a:xfrm>
          <a:prstGeom prst="rect">
            <a:avLst/>
          </a:prstGeom>
        </p:spPr>
        <p:txBody>
          <a:bodyPr anchor="t" anchorCtr="0">
            <a:noAutofit/>
          </a:bodyPr>
          <a:lstStyle>
            <a:lvl1pPr>
              <a:lnSpc>
                <a:spcPct val="100000"/>
              </a:lnSpc>
              <a:defRPr sz="3600">
                <a:solidFill>
                  <a:schemeClr val="accent1"/>
                </a:solidFill>
              </a:defRPr>
            </a:lvl1pPr>
          </a:lstStyle>
          <a:p>
            <a:pPr fontAlgn="auto">
              <a:spcAft>
                <a:spcPts val="0"/>
              </a:spcAft>
            </a:pPr>
            <a:r>
              <a:rPr lang="en-GB" dirty="0"/>
              <a:t>Headline </a:t>
            </a:r>
            <a:br>
              <a:rPr lang="en-GB" dirty="0"/>
            </a:br>
            <a:r>
              <a:rPr lang="en-GB" dirty="0" err="1"/>
              <a:t>SemiBold</a:t>
            </a:r>
            <a:r>
              <a:rPr lang="en-GB" dirty="0"/>
              <a:t> 36pt</a:t>
            </a:r>
          </a:p>
        </p:txBody>
      </p:sp>
      <p:sp>
        <p:nvSpPr>
          <p:cNvPr id="5" name="Subtitle">
            <a:extLst>
              <a:ext uri="{FF2B5EF4-FFF2-40B4-BE49-F238E27FC236}">
                <a16:creationId xmlns:a16="http://schemas.microsoft.com/office/drawing/2014/main" id="{8FD295A3-8DE9-076D-56E5-E7522042B0CE}"/>
              </a:ext>
            </a:extLst>
          </p:cNvPr>
          <p:cNvSpPr>
            <a:spLocks noGrp="1"/>
          </p:cNvSpPr>
          <p:nvPr>
            <p:ph type="subTitle" idx="17" hasCustomPrompt="1"/>
          </p:nvPr>
        </p:nvSpPr>
        <p:spPr>
          <a:xfrm>
            <a:off x="5806188" y="419192"/>
            <a:ext cx="5974650" cy="1309596"/>
          </a:xfrm>
          <a:prstGeom prst="rect">
            <a:avLst/>
          </a:prstGeom>
        </p:spPr>
        <p:txBody>
          <a:bodyPr anchor="t" anchorCtr="0">
            <a:noAutofit/>
          </a:bodyPr>
          <a:lstStyle>
            <a:lvl1pPr marL="0" indent="0" algn="l">
              <a:lnSpc>
                <a:spcPct val="100000"/>
              </a:lnSpc>
              <a:spcBef>
                <a:spcPts val="0"/>
              </a:spcBef>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1"/>
              <a:t>Subheading text style, </a:t>
            </a:r>
          </a:p>
          <a:p>
            <a:pPr lvl="0"/>
            <a:r>
              <a:rPr lang="en-GB" noProof="1"/>
              <a:t>Regular 30pt</a:t>
            </a:r>
          </a:p>
        </p:txBody>
      </p:sp>
      <p:sp>
        <p:nvSpPr>
          <p:cNvPr id="12" name="Content Placeholder 3">
            <a:extLst>
              <a:ext uri="{FF2B5EF4-FFF2-40B4-BE49-F238E27FC236}">
                <a16:creationId xmlns:a16="http://schemas.microsoft.com/office/drawing/2014/main" id="{A0CEB380-FACF-CB25-2505-20906C2E85C2}"/>
              </a:ext>
              <a:ext uri="{C183D7F6-B498-43B3-948B-1728B52AA6E4}">
                <adec:decorative xmlns:adec="http://schemas.microsoft.com/office/drawing/2017/decorative" val="0"/>
              </a:ext>
            </a:extLst>
          </p:cNvPr>
          <p:cNvSpPr>
            <a:spLocks noGrp="1"/>
          </p:cNvSpPr>
          <p:nvPr>
            <p:ph sz="half" idx="1" hasCustomPrompt="1"/>
          </p:nvPr>
        </p:nvSpPr>
        <p:spPr>
          <a:xfrm>
            <a:off x="446080" y="2131318"/>
            <a:ext cx="4686360" cy="388997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1"/>
              <a:t>Space for graphs, images, charts</a:t>
            </a:r>
          </a:p>
        </p:txBody>
      </p:sp>
      <p:sp>
        <p:nvSpPr>
          <p:cNvPr id="13" name="Content Placeholder 5">
            <a:extLst>
              <a:ext uri="{FF2B5EF4-FFF2-40B4-BE49-F238E27FC236}">
                <a16:creationId xmlns:a16="http://schemas.microsoft.com/office/drawing/2014/main" id="{EFB165C1-BA6C-CC63-70EA-E4881C9B3782}"/>
              </a:ext>
            </a:extLst>
          </p:cNvPr>
          <p:cNvSpPr>
            <a:spLocks noGrp="1"/>
          </p:cNvSpPr>
          <p:nvPr>
            <p:ph sz="half" idx="12" hasCustomPrompt="1"/>
          </p:nvPr>
        </p:nvSpPr>
        <p:spPr>
          <a:xfrm>
            <a:off x="5807968" y="2131318"/>
            <a:ext cx="5937953" cy="388997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1"/>
              <a:t>Space for graphs, images, charts</a:t>
            </a:r>
          </a:p>
          <a:p>
            <a:endParaRPr lang="en-GB" noProof="1"/>
          </a:p>
        </p:txBody>
      </p:sp>
      <p:sp>
        <p:nvSpPr>
          <p:cNvPr id="3" name="Date Placeholder 2">
            <a:extLst>
              <a:ext uri="{FF2B5EF4-FFF2-40B4-BE49-F238E27FC236}">
                <a16:creationId xmlns:a16="http://schemas.microsoft.com/office/drawing/2014/main" id="{A8D41364-740B-8BE6-8561-D69C1C82A598}"/>
              </a:ext>
            </a:extLst>
          </p:cNvPr>
          <p:cNvSpPr>
            <a:spLocks noGrp="1"/>
          </p:cNvSpPr>
          <p:nvPr>
            <p:ph type="dt" sz="half" idx="18"/>
          </p:nvPr>
        </p:nvSpPr>
        <p:spPr/>
        <p:txBody>
          <a:bodyPr/>
          <a:lstStyle/>
          <a:p>
            <a:r>
              <a:rPr lang="en-GB" sz="1600" noProof="1"/>
              <a:t>01/07/2026</a:t>
            </a:r>
          </a:p>
        </p:txBody>
      </p:sp>
      <p:sp>
        <p:nvSpPr>
          <p:cNvPr id="6" name="Footer Placeholder 5">
            <a:extLst>
              <a:ext uri="{FF2B5EF4-FFF2-40B4-BE49-F238E27FC236}">
                <a16:creationId xmlns:a16="http://schemas.microsoft.com/office/drawing/2014/main" id="{1CF0CE97-D9D7-FBEA-BBD3-B79B0229E148}"/>
              </a:ext>
            </a:extLst>
          </p:cNvPr>
          <p:cNvSpPr>
            <a:spLocks noGrp="1"/>
          </p:cNvSpPr>
          <p:nvPr>
            <p:ph type="ftr" sz="quarter" idx="19"/>
          </p:nvPr>
        </p:nvSpPr>
        <p:spPr/>
        <p:txBody>
          <a:bodyPr/>
          <a:lstStyle/>
          <a:p>
            <a:r>
              <a:rPr lang="en-GB" sz="1600" noProof="1"/>
              <a:t>IoP PAB 2026 — Particle Therapy</a:t>
            </a:r>
          </a:p>
        </p:txBody>
      </p:sp>
      <p:sp>
        <p:nvSpPr>
          <p:cNvPr id="7" name="Slide Number Placeholder 6">
            <a:extLst>
              <a:ext uri="{FF2B5EF4-FFF2-40B4-BE49-F238E27FC236}">
                <a16:creationId xmlns:a16="http://schemas.microsoft.com/office/drawing/2014/main" id="{EB6FEDA6-6E2E-6B1B-9589-D9728E725551}"/>
              </a:ext>
            </a:extLst>
          </p:cNvPr>
          <p:cNvSpPr>
            <a:spLocks noGrp="1"/>
          </p:cNvSpPr>
          <p:nvPr>
            <p:ph type="sldNum" sz="quarter" idx="20"/>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43707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_Content – 1 column title and text">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870F5BA-BAA8-B6EE-3F5E-5D2B5BAFA501}"/>
              </a:ext>
            </a:extLst>
          </p:cNvPr>
          <p:cNvSpPr>
            <a:spLocks noGrp="1"/>
          </p:cNvSpPr>
          <p:nvPr>
            <p:ph type="title" hasCustomPrompt="1"/>
          </p:nvPr>
        </p:nvSpPr>
        <p:spPr>
          <a:xfrm>
            <a:off x="446078" y="419192"/>
            <a:ext cx="11338553" cy="1065591"/>
          </a:xfrm>
          <a:prstGeom prst="rect">
            <a:avLst/>
          </a:prstGeom>
        </p:spPr>
        <p:txBody>
          <a:bodyPr anchor="ctr" anchorCtr="0">
            <a:noAutofit/>
          </a:bodyPr>
          <a:lstStyle>
            <a:lvl1pPr>
              <a:lnSpc>
                <a:spcPct val="100000"/>
              </a:lnSpc>
              <a:defRPr sz="3600">
                <a:solidFill>
                  <a:schemeClr val="accent1"/>
                </a:solidFill>
              </a:defRPr>
            </a:lvl1pPr>
          </a:lstStyle>
          <a:p>
            <a:pPr fontAlgn="auto">
              <a:spcAft>
                <a:spcPts val="0"/>
              </a:spcAft>
            </a:pPr>
            <a:r>
              <a:rPr lang="en-GB" b="0" dirty="0"/>
              <a:t>Title in UCL Sans </a:t>
            </a:r>
            <a:r>
              <a:rPr lang="en-GB" b="0" dirty="0" err="1"/>
              <a:t>SemiBold</a:t>
            </a:r>
            <a:r>
              <a:rPr lang="en-GB" b="0" dirty="0"/>
              <a:t> 36pt, no more than 1-2 lines</a:t>
            </a:r>
            <a:endParaRPr lang="en-GB" noProof="1"/>
          </a:p>
        </p:txBody>
      </p:sp>
      <p:sp>
        <p:nvSpPr>
          <p:cNvPr id="9" name="Content Placeholder">
            <a:extLst>
              <a:ext uri="{FF2B5EF4-FFF2-40B4-BE49-F238E27FC236}">
                <a16:creationId xmlns:a16="http://schemas.microsoft.com/office/drawing/2014/main" id="{A9324B35-3819-D98B-C6B2-F1EA561146AC}"/>
              </a:ext>
            </a:extLst>
          </p:cNvPr>
          <p:cNvSpPr>
            <a:spLocks noGrp="1"/>
          </p:cNvSpPr>
          <p:nvPr>
            <p:ph idx="1" hasCustomPrompt="1"/>
          </p:nvPr>
        </p:nvSpPr>
        <p:spPr>
          <a:xfrm>
            <a:off x="418540" y="1772816"/>
            <a:ext cx="11370035" cy="4176464"/>
          </a:xfrm>
          <a:prstGeom prst="rect">
            <a:avLst/>
          </a:prstGeom>
        </p:spPr>
        <p:txBody>
          <a:bodyPr>
            <a:noAutofit/>
          </a:bodyPr>
          <a:lstStyle>
            <a:lvl1pPr marL="0" indent="0">
              <a:lnSpc>
                <a:spcPct val="100000"/>
              </a:lnSpc>
              <a:spcBef>
                <a:spcPts val="0"/>
              </a:spcBef>
              <a:buFont typeface="Wingdings" panose="05000000000000000000" pitchFamily="2" charset="2"/>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Use UCL Sans Regular no smaller than 24pt for body text, so it stays readable and accessible.</a:t>
            </a:r>
          </a:p>
          <a:p>
            <a:endParaRPr lang="en-GB" dirty="0"/>
          </a:p>
          <a:p>
            <a:r>
              <a:rPr lang="en-GB" dirty="0"/>
              <a:t>Keep paragraphs short.</a:t>
            </a:r>
          </a:p>
          <a:p>
            <a:endParaRPr lang="en-GB" dirty="0"/>
          </a:p>
          <a:p>
            <a:r>
              <a:rPr lang="en-GB" dirty="0"/>
              <a:t>And remember:</a:t>
            </a:r>
          </a:p>
          <a:p>
            <a:pPr marL="114300" indent="-342900">
              <a:buFont typeface="Wingdings" panose="05000000000000000000" pitchFamily="2" charset="2"/>
              <a:buChar char="§"/>
            </a:pPr>
            <a:r>
              <a:rPr lang="en-GB" dirty="0"/>
              <a:t>using bullet points </a:t>
            </a:r>
          </a:p>
          <a:p>
            <a:pPr marL="114300" indent="-342900">
              <a:buFont typeface="Wingdings" panose="05000000000000000000" pitchFamily="2" charset="2"/>
              <a:buChar char="§"/>
            </a:pPr>
            <a:r>
              <a:rPr lang="en-GB" dirty="0"/>
              <a:t>often makes text </a:t>
            </a:r>
          </a:p>
          <a:p>
            <a:pPr marL="114300" indent="-342900">
              <a:buFont typeface="Wingdings" panose="05000000000000000000" pitchFamily="2" charset="2"/>
              <a:buChar char="§"/>
            </a:pPr>
            <a:r>
              <a:rPr lang="en-GB" dirty="0"/>
              <a:t>easier to read</a:t>
            </a:r>
          </a:p>
        </p:txBody>
      </p:sp>
      <p:sp>
        <p:nvSpPr>
          <p:cNvPr id="3" name="Date Placeholder 2">
            <a:extLst>
              <a:ext uri="{FF2B5EF4-FFF2-40B4-BE49-F238E27FC236}">
                <a16:creationId xmlns:a16="http://schemas.microsoft.com/office/drawing/2014/main" id="{83CBCE3E-6AB4-9E5D-045E-3490E774F480}"/>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D74E5E30-061C-62F3-98C4-3E1F07B75F11}"/>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A94C6AF9-227D-1CF4-FBAC-8A4564F3FC34}"/>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1291462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mple_Content – 2 column title and subheading and text">
    <p:bg>
      <p:bgPr>
        <a:solidFill>
          <a:srgbClr val="FFFFFF"/>
        </a:solid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7F6A74DC-7894-CC31-0DED-76147D544DB8}"/>
              </a:ext>
            </a:extLst>
          </p:cNvPr>
          <p:cNvSpPr>
            <a:spLocks noGrp="1"/>
          </p:cNvSpPr>
          <p:nvPr>
            <p:ph type="title" hasCustomPrompt="1"/>
          </p:nvPr>
        </p:nvSpPr>
        <p:spPr>
          <a:xfrm>
            <a:off x="446079" y="419192"/>
            <a:ext cx="11338553" cy="1065591"/>
          </a:xfrm>
          <a:prstGeom prst="rect">
            <a:avLst/>
          </a:prstGeom>
        </p:spPr>
        <p:txBody>
          <a:bodyPr anchor="t" anchorCtr="0">
            <a:noAutofit/>
          </a:bodyPr>
          <a:lstStyle>
            <a:lvl1pPr>
              <a:lnSpc>
                <a:spcPct val="100000"/>
              </a:lnSpc>
              <a:defRPr sz="3600">
                <a:solidFill>
                  <a:schemeClr val="accent1"/>
                </a:solidFill>
              </a:defRPr>
            </a:lvl1pPr>
          </a:lstStyle>
          <a:p>
            <a:pPr fontAlgn="auto">
              <a:spcAft>
                <a:spcPts val="0"/>
              </a:spcAft>
            </a:pPr>
            <a:r>
              <a:rPr lang="en-GB" b="0" dirty="0"/>
              <a:t>Title in 36pt UCL Sans </a:t>
            </a:r>
            <a:r>
              <a:rPr lang="en-GB" b="0" dirty="0" err="1"/>
              <a:t>SemiBold</a:t>
            </a:r>
            <a:r>
              <a:rPr lang="en-GB" b="0" dirty="0"/>
              <a:t>, no more than 1-2 lines</a:t>
            </a:r>
            <a:endParaRPr lang="en-GB" noProof="1"/>
          </a:p>
        </p:txBody>
      </p:sp>
      <p:sp>
        <p:nvSpPr>
          <p:cNvPr id="9" name="Subtitle">
            <a:extLst>
              <a:ext uri="{FF2B5EF4-FFF2-40B4-BE49-F238E27FC236}">
                <a16:creationId xmlns:a16="http://schemas.microsoft.com/office/drawing/2014/main" id="{B87F35EB-6F5D-5273-BED2-09019E4F8813}"/>
              </a:ext>
            </a:extLst>
          </p:cNvPr>
          <p:cNvSpPr>
            <a:spLocks noGrp="1"/>
          </p:cNvSpPr>
          <p:nvPr>
            <p:ph type="subTitle" idx="17" hasCustomPrompt="1"/>
          </p:nvPr>
        </p:nvSpPr>
        <p:spPr>
          <a:xfrm>
            <a:off x="418745" y="1844824"/>
            <a:ext cx="3374430" cy="4176463"/>
          </a:xfrm>
          <a:prstGeom prst="rect">
            <a:avLst/>
          </a:prstGeom>
        </p:spPr>
        <p:txBody>
          <a:bodyPr anchor="t" anchorCtr="0">
            <a:noAutofit/>
          </a:bodyPr>
          <a:lstStyle>
            <a:lvl1pPr marL="0" indent="0" algn="l">
              <a:lnSpc>
                <a:spcPct val="100000"/>
              </a:lnSpc>
              <a:spcBef>
                <a:spcPts val="0"/>
              </a:spcBef>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Subheading in 30pt UCL Sans Regular</a:t>
            </a:r>
          </a:p>
        </p:txBody>
      </p:sp>
      <p:sp>
        <p:nvSpPr>
          <p:cNvPr id="3" name="Content Placeholder">
            <a:extLst>
              <a:ext uri="{FF2B5EF4-FFF2-40B4-BE49-F238E27FC236}">
                <a16:creationId xmlns:a16="http://schemas.microsoft.com/office/drawing/2014/main" id="{9EA4D772-F5DA-2B8A-E717-852F5293E89E}"/>
              </a:ext>
            </a:extLst>
          </p:cNvPr>
          <p:cNvSpPr>
            <a:spLocks noGrp="1"/>
          </p:cNvSpPr>
          <p:nvPr>
            <p:ph idx="1" hasCustomPrompt="1"/>
          </p:nvPr>
        </p:nvSpPr>
        <p:spPr>
          <a:xfrm>
            <a:off x="4240672" y="1844824"/>
            <a:ext cx="7543960" cy="4176463"/>
          </a:xfrm>
          <a:prstGeom prst="rect">
            <a:avLst/>
          </a:prstGeom>
        </p:spPr>
        <p:txBody>
          <a:bodyPr>
            <a:noAutofit/>
          </a:bodyPr>
          <a:lstStyle>
            <a:lvl1pPr marL="0" indent="0">
              <a:lnSpc>
                <a:spcPct val="100000"/>
              </a:lnSpc>
              <a:spcBef>
                <a:spcPts val="0"/>
              </a:spcBef>
              <a:buFont typeface="Wingdings" panose="05000000000000000000" pitchFamily="2" charset="2"/>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Use UCL Sans Regular no smaller than 24pt for body text, so it stays readable and accessible.</a:t>
            </a:r>
          </a:p>
          <a:p>
            <a:endParaRPr lang="en-GB" dirty="0"/>
          </a:p>
          <a:p>
            <a:r>
              <a:rPr lang="en-GB" dirty="0"/>
              <a:t>Keep paragraphs short.</a:t>
            </a:r>
          </a:p>
          <a:p>
            <a:endParaRPr lang="en-GB" dirty="0"/>
          </a:p>
          <a:p>
            <a:r>
              <a:rPr lang="en-GB" dirty="0"/>
              <a:t>And remember:</a:t>
            </a:r>
          </a:p>
          <a:p>
            <a:pPr marL="114300" indent="-342900">
              <a:buFont typeface="Wingdings" panose="05000000000000000000" pitchFamily="2" charset="2"/>
              <a:buChar char="§"/>
            </a:pPr>
            <a:r>
              <a:rPr lang="en-GB" dirty="0"/>
              <a:t>using bullet points </a:t>
            </a:r>
          </a:p>
          <a:p>
            <a:pPr marL="114300" indent="-342900">
              <a:buFont typeface="Wingdings" panose="05000000000000000000" pitchFamily="2" charset="2"/>
              <a:buChar char="§"/>
            </a:pPr>
            <a:r>
              <a:rPr lang="en-GB" dirty="0"/>
              <a:t>often makes text </a:t>
            </a:r>
          </a:p>
          <a:p>
            <a:pPr marL="114300" indent="-342900">
              <a:buFont typeface="Wingdings" panose="05000000000000000000" pitchFamily="2" charset="2"/>
              <a:buChar char="§"/>
            </a:pPr>
            <a:r>
              <a:rPr lang="en-GB" dirty="0"/>
              <a:t>easier to read</a:t>
            </a:r>
          </a:p>
        </p:txBody>
      </p:sp>
      <p:sp>
        <p:nvSpPr>
          <p:cNvPr id="2" name="Date Placeholder 1">
            <a:extLst>
              <a:ext uri="{FF2B5EF4-FFF2-40B4-BE49-F238E27FC236}">
                <a16:creationId xmlns:a16="http://schemas.microsoft.com/office/drawing/2014/main" id="{5736DAF8-6ACB-66DD-585C-741368543792}"/>
              </a:ext>
            </a:extLst>
          </p:cNvPr>
          <p:cNvSpPr>
            <a:spLocks noGrp="1"/>
          </p:cNvSpPr>
          <p:nvPr>
            <p:ph type="dt" sz="half" idx="18"/>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B3511907-E779-F6D3-B2A3-91C8BDA7F087}"/>
              </a:ext>
            </a:extLst>
          </p:cNvPr>
          <p:cNvSpPr>
            <a:spLocks noGrp="1"/>
          </p:cNvSpPr>
          <p:nvPr>
            <p:ph type="ftr" sz="quarter" idx="19"/>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1ECC4E7C-B7F7-727D-6E2C-D1082620DC8C}"/>
              </a:ext>
            </a:extLst>
          </p:cNvPr>
          <p:cNvSpPr>
            <a:spLocks noGrp="1"/>
          </p:cNvSpPr>
          <p:nvPr>
            <p:ph type="sldNum" sz="quarter" idx="20"/>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151255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itle with De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510-B39A-8B93-8F55-A2F1AF3A23B2}"/>
              </a:ext>
            </a:extLst>
          </p:cNvPr>
          <p:cNvSpPr>
            <a:spLocks noGrp="1"/>
          </p:cNvSpPr>
          <p:nvPr>
            <p:ph type="ctrTitle" hasCustomPrompt="1"/>
          </p:nvPr>
        </p:nvSpPr>
        <p:spPr>
          <a:xfrm>
            <a:off x="2303463" y="690013"/>
            <a:ext cx="7585074" cy="2387600"/>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4200" b="1" i="0">
                <a:latin typeface="UCL Sans SemiBold" pitchFamily="2" charset="77"/>
              </a:defRPr>
            </a:lvl1pPr>
          </a:lstStyle>
          <a:p>
            <a:r>
              <a:rPr lang="en-GB" dirty="0"/>
              <a:t>Main headline in 42pt UCL Sans </a:t>
            </a:r>
            <a:r>
              <a:rPr lang="en-GB" dirty="0" err="1"/>
              <a:t>SemiBold</a:t>
            </a:r>
            <a:r>
              <a:rPr lang="en-GB" dirty="0"/>
              <a:t>, no more than 2-3 lines</a:t>
            </a:r>
            <a:endParaRPr lang="en-US" dirty="0"/>
          </a:p>
        </p:txBody>
      </p:sp>
      <p:sp>
        <p:nvSpPr>
          <p:cNvPr id="3" name="Subtitle 2">
            <a:extLst>
              <a:ext uri="{FF2B5EF4-FFF2-40B4-BE49-F238E27FC236}">
                <a16:creationId xmlns:a16="http://schemas.microsoft.com/office/drawing/2014/main" id="{BB0C8819-6CB4-B0B6-122D-4E97B2D6D9F2}"/>
              </a:ext>
            </a:extLst>
          </p:cNvPr>
          <p:cNvSpPr>
            <a:spLocks noGrp="1"/>
          </p:cNvSpPr>
          <p:nvPr>
            <p:ph type="subTitle" idx="1" hasCustomPrompt="1"/>
          </p:nvPr>
        </p:nvSpPr>
        <p:spPr>
          <a:xfrm>
            <a:off x="2303463" y="4149080"/>
            <a:ext cx="7585074" cy="1655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Name of presenters, 24pt UCL Sans Regular</a:t>
            </a:r>
          </a:p>
        </p:txBody>
      </p:sp>
      <p:sp>
        <p:nvSpPr>
          <p:cNvPr id="4" name="Text Placeholder 2">
            <a:extLst>
              <a:ext uri="{FF2B5EF4-FFF2-40B4-BE49-F238E27FC236}">
                <a16:creationId xmlns:a16="http://schemas.microsoft.com/office/drawing/2014/main" id="{E5C1BBD2-5CFD-A54B-CDAC-A81075D05F7D}"/>
              </a:ext>
            </a:extLst>
          </p:cNvPr>
          <p:cNvSpPr>
            <a:spLocks noGrp="1"/>
          </p:cNvSpPr>
          <p:nvPr>
            <p:ph type="body" idx="11" hasCustomPrompt="1"/>
          </p:nvPr>
        </p:nvSpPr>
        <p:spPr>
          <a:xfrm>
            <a:off x="2303463" y="5854932"/>
            <a:ext cx="6240809" cy="814427"/>
          </a:xfrm>
          <a:prstGeom prst="rect">
            <a:avLst/>
          </a:prstGeom>
        </p:spPr>
        <p:txBody>
          <a:bodyPr lIns="0" tIns="0" rIns="0" bIns="0"/>
          <a:lstStyle>
            <a:lvl1pPr marL="100800" indent="0">
              <a:lnSpc>
                <a:spcPct val="100000"/>
              </a:lnSpc>
              <a:spcBef>
                <a:spcPts val="0"/>
              </a:spcBef>
              <a:buNone/>
              <a:defRPr sz="2400" b="0" i="0">
                <a:solidFill>
                  <a:schemeClr val="bg1"/>
                </a:solidFill>
                <a:latin typeface="UCL Sans"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noProof="1"/>
              <a:t>Type in your faculty/department/unit </a:t>
            </a:r>
            <a:br>
              <a:rPr lang="en-GB" noProof="1"/>
            </a:br>
            <a:r>
              <a:rPr lang="en-GB" noProof="1"/>
              <a:t>name here Regular 24pt</a:t>
            </a:r>
          </a:p>
        </p:txBody>
      </p:sp>
    </p:spTree>
    <p:extLst>
      <p:ext uri="{BB962C8B-B14F-4D97-AF65-F5344CB8AC3E}">
        <p14:creationId xmlns:p14="http://schemas.microsoft.com/office/powerpoint/2010/main" val="634619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mple_Content – 2 column title and  bullet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409576" y="409575"/>
            <a:ext cx="3786188" cy="1830294"/>
          </a:xfrm>
          <a:prstGeom prst="rect">
            <a:avLst/>
          </a:prstGeom>
        </p:spPr>
        <p:txBody>
          <a:bodyPr anchor="t"/>
          <a:lstStyle>
            <a:lvl1pPr algn="l">
              <a:lnSpc>
                <a:spcPct val="100000"/>
              </a:lnSpc>
              <a:defRPr sz="3600">
                <a:solidFill>
                  <a:schemeClr val="accent1"/>
                </a:solidFill>
              </a:defRPr>
            </a:lvl1pPr>
          </a:lstStyle>
          <a:p>
            <a:pPr lvl="0"/>
            <a:r>
              <a:rPr lang="en-GB" dirty="0"/>
              <a:t>Headline </a:t>
            </a:r>
            <a:br>
              <a:rPr lang="en-GB" dirty="0"/>
            </a:br>
            <a:r>
              <a:rPr lang="en-GB" dirty="0" err="1"/>
              <a:t>SemiBold</a:t>
            </a:r>
            <a:r>
              <a:rPr lang="en-GB" dirty="0"/>
              <a:t> 36pt</a:t>
            </a:r>
          </a:p>
        </p:txBody>
      </p:sp>
      <p:sp>
        <p:nvSpPr>
          <p:cNvPr id="5" name="Content Placeholder">
            <a:extLst>
              <a:ext uri="{FF2B5EF4-FFF2-40B4-BE49-F238E27FC236}">
                <a16:creationId xmlns:a16="http://schemas.microsoft.com/office/drawing/2014/main" id="{D1EFD953-09B5-4CB3-96FE-3DB8336BFDEF}"/>
              </a:ext>
            </a:extLst>
          </p:cNvPr>
          <p:cNvSpPr>
            <a:spLocks noGrp="1"/>
          </p:cNvSpPr>
          <p:nvPr>
            <p:ph idx="1" hasCustomPrompt="1"/>
          </p:nvPr>
        </p:nvSpPr>
        <p:spPr>
          <a:xfrm>
            <a:off x="5153817" y="409574"/>
            <a:ext cx="6627019" cy="5611713"/>
          </a:xfrm>
          <a:prstGeom prst="rect">
            <a:avLst/>
          </a:prstGeom>
        </p:spPr>
        <p:txBody>
          <a:bodyPr>
            <a:noAutofit/>
          </a:bodyPr>
          <a:lstStyle>
            <a:lvl1pPr marL="230400">
              <a:lnSpc>
                <a:spcPct val="100000"/>
              </a:lnSpc>
              <a:spcBef>
                <a:spcPts val="1000"/>
              </a:spcBef>
              <a:buFont typeface="Wingdings" pitchFamily="2" charset="2"/>
              <a:buChar char="§"/>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Bullet text, Regular 24pt</a:t>
            </a:r>
          </a:p>
          <a:p>
            <a:pPr lvl="0"/>
            <a:endParaRPr lang="en-GB" noProof="1"/>
          </a:p>
        </p:txBody>
      </p:sp>
      <p:sp>
        <p:nvSpPr>
          <p:cNvPr id="3" name="Date Placeholder 2">
            <a:extLst>
              <a:ext uri="{FF2B5EF4-FFF2-40B4-BE49-F238E27FC236}">
                <a16:creationId xmlns:a16="http://schemas.microsoft.com/office/drawing/2014/main" id="{06D95796-4229-ADCF-667F-C151CB8DDC9D}"/>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13C04527-C0F2-365A-A702-DECE6838339B}"/>
              </a:ext>
            </a:extLst>
          </p:cNvPr>
          <p:cNvSpPr>
            <a:spLocks noGrp="1"/>
          </p:cNvSpPr>
          <p:nvPr>
            <p:ph type="ftr" sz="quarter" idx="11"/>
          </p:nvPr>
        </p:nvSpPr>
        <p:spPr/>
        <p:txBody>
          <a:bodyPr/>
          <a:lstStyle/>
          <a:p>
            <a:r>
              <a:rPr lang="en-GB" sz="1600" noProof="1"/>
              <a:t>IoP PAB 2026 — Particle Therapy</a:t>
            </a:r>
          </a:p>
        </p:txBody>
      </p:sp>
      <p:sp>
        <p:nvSpPr>
          <p:cNvPr id="6" name="Slide Number Placeholder 5">
            <a:extLst>
              <a:ext uri="{FF2B5EF4-FFF2-40B4-BE49-F238E27FC236}">
                <a16:creationId xmlns:a16="http://schemas.microsoft.com/office/drawing/2014/main" id="{5CA443D0-79CE-BFAA-1924-EDED664D4FFF}"/>
              </a:ext>
            </a:extLst>
          </p:cNvPr>
          <p:cNvSpPr>
            <a:spLocks noGrp="1"/>
          </p:cNvSpPr>
          <p:nvPr>
            <p:ph type="sldNum" sz="quarter" idx="12"/>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1765898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mple_Content – 3 column title and bullet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5F1D-3A29-463C-D7AF-7132F92B56CD}"/>
              </a:ext>
            </a:extLst>
          </p:cNvPr>
          <p:cNvSpPr>
            <a:spLocks noGrp="1"/>
          </p:cNvSpPr>
          <p:nvPr>
            <p:ph type="ctrTitle" hasCustomPrompt="1"/>
          </p:nvPr>
        </p:nvSpPr>
        <p:spPr>
          <a:xfrm>
            <a:off x="398531" y="409574"/>
            <a:ext cx="3797231" cy="1830294"/>
          </a:xfrm>
          <a:prstGeom prst="rect">
            <a:avLst/>
          </a:prstGeom>
        </p:spPr>
        <p:txBody>
          <a:bodyPr anchor="t"/>
          <a:lstStyle>
            <a:lvl1pPr algn="l">
              <a:lnSpc>
                <a:spcPct val="100000"/>
              </a:lnSpc>
              <a:defRPr sz="3600">
                <a:solidFill>
                  <a:schemeClr val="accent1"/>
                </a:solidFill>
              </a:defRPr>
            </a:lvl1pPr>
          </a:lstStyle>
          <a:p>
            <a:pPr lvl="0"/>
            <a:r>
              <a:rPr lang="en-GB" b="0" dirty="0"/>
              <a:t>Title in 36pt UCL Sans </a:t>
            </a:r>
            <a:r>
              <a:rPr lang="en-GB" b="0" dirty="0" err="1"/>
              <a:t>SemiBold</a:t>
            </a:r>
            <a:endParaRPr lang="en-GB" noProof="1"/>
          </a:p>
        </p:txBody>
      </p:sp>
      <p:sp>
        <p:nvSpPr>
          <p:cNvPr id="3" name="Content Placeholder">
            <a:extLst>
              <a:ext uri="{FF2B5EF4-FFF2-40B4-BE49-F238E27FC236}">
                <a16:creationId xmlns:a16="http://schemas.microsoft.com/office/drawing/2014/main" id="{75902698-89B9-4494-4DA2-29EFE62916AF}"/>
              </a:ext>
            </a:extLst>
          </p:cNvPr>
          <p:cNvSpPr>
            <a:spLocks noGrp="1"/>
          </p:cNvSpPr>
          <p:nvPr>
            <p:ph idx="1" hasCustomPrompt="1"/>
          </p:nvPr>
        </p:nvSpPr>
        <p:spPr>
          <a:xfrm>
            <a:off x="4691621" y="409574"/>
            <a:ext cx="3302236" cy="5683722"/>
          </a:xfrm>
          <a:prstGeom prst="rect">
            <a:avLst/>
          </a:prstGeom>
        </p:spPr>
        <p:txBody>
          <a:bodyPr>
            <a:noAutofit/>
          </a:bodyPr>
          <a:lstStyle>
            <a:lvl1pPr marL="230400">
              <a:lnSpc>
                <a:spcPct val="100000"/>
              </a:lnSpc>
              <a:spcBef>
                <a:spcPts val="1000"/>
              </a:spcBef>
              <a:buFont typeface="Wingdings" pitchFamily="2" charset="2"/>
              <a:buChar char="§"/>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Use UCL Sans Regular for body text</a:t>
            </a:r>
          </a:p>
          <a:p>
            <a:r>
              <a:rPr lang="en-GB" dirty="0"/>
              <a:t>It should be no smaller than 24pt, so it’s readable and accessible</a:t>
            </a:r>
          </a:p>
          <a:p>
            <a:r>
              <a:rPr lang="en-GB" dirty="0"/>
              <a:t>Use bullet point formatting to break up text</a:t>
            </a:r>
          </a:p>
          <a:p>
            <a:r>
              <a:rPr lang="en-GB" dirty="0"/>
              <a:t>Keep bullet points short and to the point</a:t>
            </a:r>
          </a:p>
        </p:txBody>
      </p:sp>
      <p:sp>
        <p:nvSpPr>
          <p:cNvPr id="4" name="Content Placeholder">
            <a:extLst>
              <a:ext uri="{FF2B5EF4-FFF2-40B4-BE49-F238E27FC236}">
                <a16:creationId xmlns:a16="http://schemas.microsoft.com/office/drawing/2014/main" id="{CD7F390F-E81B-E85C-F580-430C1CC4F772}"/>
              </a:ext>
            </a:extLst>
          </p:cNvPr>
          <p:cNvSpPr>
            <a:spLocks noGrp="1"/>
          </p:cNvSpPr>
          <p:nvPr>
            <p:ph idx="13" hasCustomPrompt="1"/>
          </p:nvPr>
        </p:nvSpPr>
        <p:spPr>
          <a:xfrm>
            <a:off x="8472265" y="409574"/>
            <a:ext cx="3302236" cy="5683722"/>
          </a:xfrm>
          <a:prstGeom prst="rect">
            <a:avLst/>
          </a:prstGeom>
        </p:spPr>
        <p:txBody>
          <a:bodyPr>
            <a:noAutofit/>
          </a:bodyPr>
          <a:lstStyle>
            <a:lvl1pPr marL="230400">
              <a:lnSpc>
                <a:spcPct val="100000"/>
              </a:lnSpc>
              <a:spcBef>
                <a:spcPts val="1000"/>
              </a:spcBef>
              <a:buFont typeface="Wingdings" pitchFamily="2" charset="2"/>
              <a:buChar char="§"/>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Use no more than one sentence per bullet point</a:t>
            </a:r>
          </a:p>
          <a:p>
            <a:r>
              <a:rPr lang="en-GB" dirty="0"/>
              <a:t>Use a comma or dash to expand on an item – like this.</a:t>
            </a:r>
          </a:p>
        </p:txBody>
      </p:sp>
      <p:sp>
        <p:nvSpPr>
          <p:cNvPr id="5" name="Date Placeholder 4">
            <a:extLst>
              <a:ext uri="{FF2B5EF4-FFF2-40B4-BE49-F238E27FC236}">
                <a16:creationId xmlns:a16="http://schemas.microsoft.com/office/drawing/2014/main" id="{E33B98B7-8045-F86E-016A-0EEEAC49574B}"/>
              </a:ext>
            </a:extLst>
          </p:cNvPr>
          <p:cNvSpPr>
            <a:spLocks noGrp="1"/>
          </p:cNvSpPr>
          <p:nvPr>
            <p:ph type="dt" sz="half" idx="14"/>
          </p:nvPr>
        </p:nvSpPr>
        <p:spPr/>
        <p:txBody>
          <a:bodyPr/>
          <a:lstStyle/>
          <a:p>
            <a:r>
              <a:rPr lang="en-GB" sz="1600" noProof="1"/>
              <a:t>01/07/2026</a:t>
            </a:r>
          </a:p>
        </p:txBody>
      </p:sp>
      <p:sp>
        <p:nvSpPr>
          <p:cNvPr id="7" name="Footer Placeholder 6">
            <a:extLst>
              <a:ext uri="{FF2B5EF4-FFF2-40B4-BE49-F238E27FC236}">
                <a16:creationId xmlns:a16="http://schemas.microsoft.com/office/drawing/2014/main" id="{DDF834A8-0AFD-5502-0DAA-DB6892F566ED}"/>
              </a:ext>
            </a:extLst>
          </p:cNvPr>
          <p:cNvSpPr>
            <a:spLocks noGrp="1"/>
          </p:cNvSpPr>
          <p:nvPr>
            <p:ph type="ftr" sz="quarter" idx="15"/>
          </p:nvPr>
        </p:nvSpPr>
        <p:spPr/>
        <p:txBody>
          <a:bodyPr/>
          <a:lstStyle/>
          <a:p>
            <a:r>
              <a:rPr lang="en-GB" sz="1600" noProof="1"/>
              <a:t>IoP PAB 2026 — Particle Therapy</a:t>
            </a:r>
          </a:p>
        </p:txBody>
      </p:sp>
      <p:sp>
        <p:nvSpPr>
          <p:cNvPr id="8" name="Slide Number Placeholder 7">
            <a:extLst>
              <a:ext uri="{FF2B5EF4-FFF2-40B4-BE49-F238E27FC236}">
                <a16:creationId xmlns:a16="http://schemas.microsoft.com/office/drawing/2014/main" id="{7C236D6A-2AD7-3FBE-48E3-F346310C7F93}"/>
              </a:ext>
            </a:extLst>
          </p:cNvPr>
          <p:cNvSpPr>
            <a:spLocks noGrp="1"/>
          </p:cNvSpPr>
          <p:nvPr>
            <p:ph type="sldNum" sz="quarter" idx="16"/>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2326180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_Content – 2 column title, image, tex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4EC4-C7FB-B0F8-9AF8-B57F3EFB8818}"/>
              </a:ext>
            </a:extLst>
          </p:cNvPr>
          <p:cNvSpPr>
            <a:spLocks noGrp="1"/>
          </p:cNvSpPr>
          <p:nvPr>
            <p:ph type="ctrTitle" hasCustomPrompt="1"/>
          </p:nvPr>
        </p:nvSpPr>
        <p:spPr>
          <a:xfrm>
            <a:off x="398531" y="409574"/>
            <a:ext cx="11400493" cy="1027133"/>
          </a:xfrm>
          <a:prstGeom prst="rect">
            <a:avLst/>
          </a:prstGeom>
        </p:spPr>
        <p:txBody>
          <a:bodyPr anchor="ctr"/>
          <a:lstStyle>
            <a:lvl1pPr algn="l">
              <a:lnSpc>
                <a:spcPct val="100000"/>
              </a:lnSpc>
              <a:defRPr sz="3600">
                <a:solidFill>
                  <a:schemeClr val="accent1"/>
                </a:solidFill>
              </a:defRPr>
            </a:lvl1pPr>
          </a:lstStyle>
          <a:p>
            <a:pPr lvl="0"/>
            <a:r>
              <a:rPr lang="en-GB" noProof="1"/>
              <a:t>Headline SemiBold 36pt</a:t>
            </a:r>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56564" y="1772816"/>
            <a:ext cx="5516672" cy="2952328"/>
          </a:xfrm>
          <a:prstGeom prst="rect">
            <a:avLst/>
          </a:prstGeom>
        </p:spPr>
        <p:txBody>
          <a:bodyPr/>
          <a:lstStyle/>
          <a:p>
            <a:endParaRPr lang="en-GB" noProof="1"/>
          </a:p>
        </p:txBody>
      </p:sp>
      <p:sp>
        <p:nvSpPr>
          <p:cNvPr id="3" name="Content Placeholder">
            <a:extLst>
              <a:ext uri="{FF2B5EF4-FFF2-40B4-BE49-F238E27FC236}">
                <a16:creationId xmlns:a16="http://schemas.microsoft.com/office/drawing/2014/main" id="{6422B14C-EFA9-BB66-F468-85EA978DF8D0}"/>
              </a:ext>
            </a:extLst>
          </p:cNvPr>
          <p:cNvSpPr>
            <a:spLocks noGrp="1"/>
          </p:cNvSpPr>
          <p:nvPr>
            <p:ph idx="1" hasCustomPrompt="1"/>
          </p:nvPr>
        </p:nvSpPr>
        <p:spPr>
          <a:xfrm>
            <a:off x="456564" y="4974461"/>
            <a:ext cx="5516637" cy="982643"/>
          </a:xfrm>
          <a:prstGeom prst="rect">
            <a:avLst/>
          </a:prstGeom>
        </p:spPr>
        <p:txBody>
          <a:bodyPr>
            <a:noAutofit/>
          </a:bodyPr>
          <a:lstStyle>
            <a:lvl1pPr marL="0" indent="0">
              <a:lnSpc>
                <a:spcPct val="100000"/>
              </a:lnSpc>
              <a:spcBef>
                <a:spcPts val="0"/>
              </a:spcBef>
              <a:buFont typeface="Wingdings" pitchFamily="2" charset="2"/>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8" name="Picture Placeholder 6" descr="Add a clear, concise statement describing the main purpose of the image">
            <a:extLst>
              <a:ext uri="{FF2B5EF4-FFF2-40B4-BE49-F238E27FC236}">
                <a16:creationId xmlns:a16="http://schemas.microsoft.com/office/drawing/2014/main" id="{AC751661-2014-7CB4-B61A-24EB30E04B80}"/>
              </a:ext>
            </a:extLst>
          </p:cNvPr>
          <p:cNvSpPr>
            <a:spLocks noGrp="1"/>
          </p:cNvSpPr>
          <p:nvPr>
            <p:ph type="pic" sz="quarter" idx="14"/>
          </p:nvPr>
        </p:nvSpPr>
        <p:spPr>
          <a:xfrm>
            <a:off x="6282387" y="1772816"/>
            <a:ext cx="5516673" cy="2952328"/>
          </a:xfrm>
          <a:prstGeom prst="rect">
            <a:avLst/>
          </a:prstGeom>
        </p:spPr>
        <p:txBody>
          <a:bodyPr/>
          <a:lstStyle/>
          <a:p>
            <a:endParaRPr lang="en-GB" noProof="1"/>
          </a:p>
        </p:txBody>
      </p:sp>
      <p:sp>
        <p:nvSpPr>
          <p:cNvPr id="9" name="Content Placeholder">
            <a:extLst>
              <a:ext uri="{FF2B5EF4-FFF2-40B4-BE49-F238E27FC236}">
                <a16:creationId xmlns:a16="http://schemas.microsoft.com/office/drawing/2014/main" id="{047522E4-5EFE-E8CA-EDE6-5F4A3A9271BB}"/>
              </a:ext>
            </a:extLst>
          </p:cNvPr>
          <p:cNvSpPr>
            <a:spLocks noGrp="1"/>
          </p:cNvSpPr>
          <p:nvPr>
            <p:ph idx="15" hasCustomPrompt="1"/>
          </p:nvPr>
        </p:nvSpPr>
        <p:spPr>
          <a:xfrm>
            <a:off x="6282387" y="4974461"/>
            <a:ext cx="5516637" cy="982643"/>
          </a:xfrm>
          <a:prstGeom prst="rect">
            <a:avLst/>
          </a:prstGeom>
        </p:spPr>
        <p:txBody>
          <a:bodyPr>
            <a:noAutofit/>
          </a:bodyPr>
          <a:lstStyle>
            <a:lvl1pPr marL="0" indent="0">
              <a:lnSpc>
                <a:spcPct val="100000"/>
              </a:lnSpc>
              <a:spcBef>
                <a:spcPts val="0"/>
              </a:spcBef>
              <a:buFont typeface="Wingdings" pitchFamily="2" charset="2"/>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4" name="Date Placeholder 3">
            <a:extLst>
              <a:ext uri="{FF2B5EF4-FFF2-40B4-BE49-F238E27FC236}">
                <a16:creationId xmlns:a16="http://schemas.microsoft.com/office/drawing/2014/main" id="{53D526EF-DBB8-8F37-CC5F-65C539F5B868}"/>
              </a:ext>
            </a:extLst>
          </p:cNvPr>
          <p:cNvSpPr>
            <a:spLocks noGrp="1"/>
          </p:cNvSpPr>
          <p:nvPr>
            <p:ph type="dt" sz="half" idx="16"/>
          </p:nvPr>
        </p:nvSpPr>
        <p:spPr/>
        <p:txBody>
          <a:bodyPr/>
          <a:lstStyle/>
          <a:p>
            <a:r>
              <a:rPr lang="en-GB" sz="1600" noProof="1"/>
              <a:t>01/07/2026</a:t>
            </a:r>
          </a:p>
        </p:txBody>
      </p:sp>
      <p:sp>
        <p:nvSpPr>
          <p:cNvPr id="5" name="Footer Placeholder 4">
            <a:extLst>
              <a:ext uri="{FF2B5EF4-FFF2-40B4-BE49-F238E27FC236}">
                <a16:creationId xmlns:a16="http://schemas.microsoft.com/office/drawing/2014/main" id="{03DC35C6-FB96-1D6B-DE39-B9E2C968BDBE}"/>
              </a:ext>
            </a:extLst>
          </p:cNvPr>
          <p:cNvSpPr>
            <a:spLocks noGrp="1"/>
          </p:cNvSpPr>
          <p:nvPr>
            <p:ph type="ftr" sz="quarter" idx="17"/>
          </p:nvPr>
        </p:nvSpPr>
        <p:spPr/>
        <p:txBody>
          <a:bodyPr/>
          <a:lstStyle/>
          <a:p>
            <a:r>
              <a:rPr lang="en-GB" sz="1600" noProof="1"/>
              <a:t>IoP PAB 2026 — Particle Therapy</a:t>
            </a:r>
          </a:p>
        </p:txBody>
      </p:sp>
      <p:sp>
        <p:nvSpPr>
          <p:cNvPr id="10" name="Slide Number Placeholder 9">
            <a:extLst>
              <a:ext uri="{FF2B5EF4-FFF2-40B4-BE49-F238E27FC236}">
                <a16:creationId xmlns:a16="http://schemas.microsoft.com/office/drawing/2014/main" id="{4ED5D663-27CD-E17A-4C7E-5609356B92E6}"/>
              </a:ext>
            </a:extLst>
          </p:cNvPr>
          <p:cNvSpPr>
            <a:spLocks noGrp="1"/>
          </p:cNvSpPr>
          <p:nvPr>
            <p:ph type="sldNum" sz="quarter" idx="18"/>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536575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imple_Content – Title - 2 column 1 image 1 text ">
    <p:bg>
      <p:bgPr>
        <a:solidFill>
          <a:srgbClr val="FFFFFF"/>
        </a:solidFill>
        <a:effectLst/>
      </p:bgPr>
    </p:bg>
    <p:spTree>
      <p:nvGrpSpPr>
        <p:cNvPr id="1" name=""/>
        <p:cNvGrpSpPr/>
        <p:nvPr/>
      </p:nvGrpSpPr>
      <p:grpSpPr>
        <a:xfrm>
          <a:off x="0" y="0"/>
          <a:ext cx="0" cy="0"/>
          <a:chOff x="0" y="0"/>
          <a:chExt cx="0" cy="0"/>
        </a:xfrm>
      </p:grpSpPr>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56564" y="1700808"/>
            <a:ext cx="4429696" cy="4320480"/>
          </a:xfrm>
          <a:prstGeom prst="rect">
            <a:avLst/>
          </a:prstGeom>
        </p:spPr>
        <p:txBody>
          <a:bodyPr/>
          <a:lstStyle>
            <a:lvl1pPr>
              <a:defRPr sz="2400"/>
            </a:lvl1pPr>
          </a:lstStyle>
          <a:p>
            <a:r>
              <a:rPr lang="en-GB" noProof="1"/>
              <a:t>Click icon to add picture</a:t>
            </a:r>
          </a:p>
        </p:txBody>
      </p:sp>
      <p:sp>
        <p:nvSpPr>
          <p:cNvPr id="3" name="Content Placeholder">
            <a:extLst>
              <a:ext uri="{FF2B5EF4-FFF2-40B4-BE49-F238E27FC236}">
                <a16:creationId xmlns:a16="http://schemas.microsoft.com/office/drawing/2014/main" id="{9C9727F4-9020-6035-3296-C684E3B203CE}"/>
              </a:ext>
            </a:extLst>
          </p:cNvPr>
          <p:cNvSpPr>
            <a:spLocks noGrp="1"/>
          </p:cNvSpPr>
          <p:nvPr>
            <p:ph idx="15" hasCustomPrompt="1"/>
          </p:nvPr>
        </p:nvSpPr>
        <p:spPr>
          <a:xfrm>
            <a:off x="5153819" y="1700808"/>
            <a:ext cx="6645205" cy="4320480"/>
          </a:xfrm>
          <a:prstGeom prst="rect">
            <a:avLst/>
          </a:prstGeom>
        </p:spPr>
        <p:txBody>
          <a:bodyPr>
            <a:noAutofit/>
          </a:bodyPr>
          <a:lstStyle>
            <a:lvl1pPr marL="0" indent="0">
              <a:lnSpc>
                <a:spcPct val="100000"/>
              </a:lnSpc>
              <a:spcBef>
                <a:spcPts val="0"/>
              </a:spcBef>
              <a:buFont typeface="Wingdings" pitchFamily="2" charset="2"/>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4" name="Date Placeholder 3">
            <a:extLst>
              <a:ext uri="{FF2B5EF4-FFF2-40B4-BE49-F238E27FC236}">
                <a16:creationId xmlns:a16="http://schemas.microsoft.com/office/drawing/2014/main" id="{0BC31BAF-BC36-08D8-F9A1-F109DF22DC94}"/>
              </a:ext>
            </a:extLst>
          </p:cNvPr>
          <p:cNvSpPr>
            <a:spLocks noGrp="1"/>
          </p:cNvSpPr>
          <p:nvPr>
            <p:ph type="dt" sz="half" idx="16"/>
          </p:nvPr>
        </p:nvSpPr>
        <p:spPr/>
        <p:txBody>
          <a:bodyPr/>
          <a:lstStyle/>
          <a:p>
            <a:r>
              <a:rPr lang="en-GB" sz="1600" noProof="1"/>
              <a:t>01/07/2026</a:t>
            </a:r>
          </a:p>
        </p:txBody>
      </p:sp>
      <p:sp>
        <p:nvSpPr>
          <p:cNvPr id="6" name="Footer Placeholder 5">
            <a:extLst>
              <a:ext uri="{FF2B5EF4-FFF2-40B4-BE49-F238E27FC236}">
                <a16:creationId xmlns:a16="http://schemas.microsoft.com/office/drawing/2014/main" id="{7EEA6699-5443-570C-D33F-AEBE97A0A136}"/>
              </a:ext>
            </a:extLst>
          </p:cNvPr>
          <p:cNvSpPr>
            <a:spLocks noGrp="1"/>
          </p:cNvSpPr>
          <p:nvPr>
            <p:ph type="ftr" sz="quarter" idx="17"/>
          </p:nvPr>
        </p:nvSpPr>
        <p:spPr/>
        <p:txBody>
          <a:bodyPr/>
          <a:lstStyle/>
          <a:p>
            <a:r>
              <a:rPr lang="en-GB" sz="1600" noProof="1"/>
              <a:t>IoP PAB 2026 — Particle Therapy</a:t>
            </a:r>
          </a:p>
        </p:txBody>
      </p:sp>
      <p:sp>
        <p:nvSpPr>
          <p:cNvPr id="8" name="Slide Number Placeholder 7">
            <a:extLst>
              <a:ext uri="{FF2B5EF4-FFF2-40B4-BE49-F238E27FC236}">
                <a16:creationId xmlns:a16="http://schemas.microsoft.com/office/drawing/2014/main" id="{4AF4FE92-6783-4BB6-4C86-D66EBC07E1FF}"/>
              </a:ext>
            </a:extLst>
          </p:cNvPr>
          <p:cNvSpPr>
            <a:spLocks noGrp="1"/>
          </p:cNvSpPr>
          <p:nvPr>
            <p:ph type="sldNum" sz="quarter" idx="18"/>
          </p:nvPr>
        </p:nvSpPr>
        <p:spPr/>
        <p:txBody>
          <a:bodyPr/>
          <a:lstStyle/>
          <a:p>
            <a:fld id="{053C7F91-C859-1C4D-B061-963A35A2ECCC}" type="slidenum">
              <a:rPr lang="en-GB" noProof="1" smtClean="0"/>
              <a:pPr/>
              <a:t>‹#›</a:t>
            </a:fld>
            <a:endParaRPr lang="en-GB" noProof="1"/>
          </a:p>
        </p:txBody>
      </p:sp>
      <p:sp>
        <p:nvSpPr>
          <p:cNvPr id="9" name="Title 1">
            <a:extLst>
              <a:ext uri="{FF2B5EF4-FFF2-40B4-BE49-F238E27FC236}">
                <a16:creationId xmlns:a16="http://schemas.microsoft.com/office/drawing/2014/main" id="{886D4B6B-669A-D23B-ADA0-68094101C6BF}"/>
              </a:ext>
            </a:extLst>
          </p:cNvPr>
          <p:cNvSpPr>
            <a:spLocks noGrp="1"/>
          </p:cNvSpPr>
          <p:nvPr>
            <p:ph type="ctrTitle" hasCustomPrompt="1"/>
          </p:nvPr>
        </p:nvSpPr>
        <p:spPr>
          <a:xfrm>
            <a:off x="398531" y="409574"/>
            <a:ext cx="11400493" cy="1027133"/>
          </a:xfrm>
          <a:prstGeom prst="rect">
            <a:avLst/>
          </a:prstGeom>
        </p:spPr>
        <p:txBody>
          <a:bodyPr anchor="ctr"/>
          <a:lstStyle>
            <a:lvl1pPr algn="l">
              <a:lnSpc>
                <a:spcPct val="100000"/>
              </a:lnSpc>
              <a:defRPr sz="3600">
                <a:solidFill>
                  <a:schemeClr val="accent1"/>
                </a:solidFill>
              </a:defRPr>
            </a:lvl1pPr>
          </a:lstStyle>
          <a:p>
            <a:pPr lvl="0"/>
            <a:r>
              <a:rPr lang="en-GB" noProof="1"/>
              <a:t>Headline SemiBold 36pt</a:t>
            </a:r>
          </a:p>
        </p:txBody>
      </p:sp>
    </p:spTree>
    <p:extLst>
      <p:ext uri="{BB962C8B-B14F-4D97-AF65-F5344CB8AC3E}">
        <p14:creationId xmlns:p14="http://schemas.microsoft.com/office/powerpoint/2010/main" val="2366358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_Content – 4 column title, image, text">
    <p:bg>
      <p:bgPr>
        <a:solidFill>
          <a:srgbClr val="FFFFFF"/>
        </a:solidFill>
        <a:effectLst/>
      </p:bgPr>
    </p:bg>
    <p:spTree>
      <p:nvGrpSpPr>
        <p:cNvPr id="1" name=""/>
        <p:cNvGrpSpPr/>
        <p:nvPr/>
      </p:nvGrpSpPr>
      <p:grpSpPr>
        <a:xfrm>
          <a:off x="0" y="0"/>
          <a:ext cx="0" cy="0"/>
          <a:chOff x="0" y="0"/>
          <a:chExt cx="0" cy="0"/>
        </a:xfrm>
      </p:grpSpPr>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434507" y="1700808"/>
            <a:ext cx="2717527" cy="2192715"/>
          </a:xfrm>
          <a:prstGeom prst="rect">
            <a:avLst/>
          </a:prstGeom>
        </p:spPr>
        <p:txBody>
          <a:bodyPr/>
          <a:lstStyle/>
          <a:p>
            <a:r>
              <a:rPr lang="en-GB" noProof="1"/>
              <a:t>Click icon to add picture</a:t>
            </a:r>
          </a:p>
        </p:txBody>
      </p:sp>
      <p:sp>
        <p:nvSpPr>
          <p:cNvPr id="14" name="Content Placeholder">
            <a:extLst>
              <a:ext uri="{FF2B5EF4-FFF2-40B4-BE49-F238E27FC236}">
                <a16:creationId xmlns:a16="http://schemas.microsoft.com/office/drawing/2014/main" id="{95799F73-DF0D-65CB-05C3-FC33A53A582C}"/>
              </a:ext>
            </a:extLst>
          </p:cNvPr>
          <p:cNvSpPr>
            <a:spLocks noGrp="1"/>
          </p:cNvSpPr>
          <p:nvPr>
            <p:ph idx="1" hasCustomPrompt="1"/>
          </p:nvPr>
        </p:nvSpPr>
        <p:spPr>
          <a:xfrm>
            <a:off x="436600" y="4087764"/>
            <a:ext cx="2715434" cy="1933523"/>
          </a:xfrm>
          <a:prstGeom prst="rect">
            <a:avLst/>
          </a:prstGeo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28" name="Picture Placeholder 6" descr="Add a clear, concise statement describing the main purpose of the image">
            <a:extLst>
              <a:ext uri="{FF2B5EF4-FFF2-40B4-BE49-F238E27FC236}">
                <a16:creationId xmlns:a16="http://schemas.microsoft.com/office/drawing/2014/main" id="{7A9B95BC-4D66-3908-97EF-FB4460F52B22}"/>
              </a:ext>
            </a:extLst>
          </p:cNvPr>
          <p:cNvSpPr>
            <a:spLocks noGrp="1"/>
          </p:cNvSpPr>
          <p:nvPr>
            <p:ph type="pic" sz="quarter" idx="16"/>
          </p:nvPr>
        </p:nvSpPr>
        <p:spPr>
          <a:xfrm>
            <a:off x="3481193" y="1700808"/>
            <a:ext cx="2539327" cy="2192715"/>
          </a:xfrm>
          <a:prstGeom prst="rect">
            <a:avLst/>
          </a:prstGeom>
        </p:spPr>
        <p:txBody>
          <a:bodyPr/>
          <a:lstStyle/>
          <a:p>
            <a:r>
              <a:rPr lang="en-GB" noProof="1"/>
              <a:t>Click icon to add picture</a:t>
            </a:r>
          </a:p>
        </p:txBody>
      </p:sp>
      <p:sp>
        <p:nvSpPr>
          <p:cNvPr id="15" name="Content Placeholder">
            <a:extLst>
              <a:ext uri="{FF2B5EF4-FFF2-40B4-BE49-F238E27FC236}">
                <a16:creationId xmlns:a16="http://schemas.microsoft.com/office/drawing/2014/main" id="{AC22A102-3CEB-CF4A-12BE-3FAFE0EB00EF}"/>
              </a:ext>
            </a:extLst>
          </p:cNvPr>
          <p:cNvSpPr>
            <a:spLocks noGrp="1"/>
          </p:cNvSpPr>
          <p:nvPr>
            <p:ph idx="22" hasCustomPrompt="1"/>
          </p:nvPr>
        </p:nvSpPr>
        <p:spPr>
          <a:xfrm>
            <a:off x="3481193" y="4087764"/>
            <a:ext cx="2539326" cy="1933523"/>
          </a:xfrm>
          <a:prstGeom prst="rect">
            <a:avLst/>
          </a:prstGeo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35" name="Picture Placeholder 6" descr="Add a clear, concise statement describing the main purpose of the image">
            <a:extLst>
              <a:ext uri="{FF2B5EF4-FFF2-40B4-BE49-F238E27FC236}">
                <a16:creationId xmlns:a16="http://schemas.microsoft.com/office/drawing/2014/main" id="{C85375D3-F603-A1F9-0769-6A655B6E6692}"/>
              </a:ext>
            </a:extLst>
          </p:cNvPr>
          <p:cNvSpPr>
            <a:spLocks noGrp="1"/>
          </p:cNvSpPr>
          <p:nvPr>
            <p:ph type="pic" sz="quarter" idx="20"/>
          </p:nvPr>
        </p:nvSpPr>
        <p:spPr>
          <a:xfrm>
            <a:off x="6349679" y="1700808"/>
            <a:ext cx="2539327" cy="2192715"/>
          </a:xfrm>
          <a:prstGeom prst="rect">
            <a:avLst/>
          </a:prstGeom>
        </p:spPr>
        <p:txBody>
          <a:bodyPr/>
          <a:lstStyle/>
          <a:p>
            <a:r>
              <a:rPr lang="en-GB" noProof="1"/>
              <a:t>Click icon to add picture</a:t>
            </a:r>
          </a:p>
        </p:txBody>
      </p:sp>
      <p:sp>
        <p:nvSpPr>
          <p:cNvPr id="16" name="Content Placeholder">
            <a:extLst>
              <a:ext uri="{FF2B5EF4-FFF2-40B4-BE49-F238E27FC236}">
                <a16:creationId xmlns:a16="http://schemas.microsoft.com/office/drawing/2014/main" id="{C1CAA99C-20C6-9A6A-EAB1-4F9BC72260BB}"/>
              </a:ext>
            </a:extLst>
          </p:cNvPr>
          <p:cNvSpPr>
            <a:spLocks noGrp="1"/>
          </p:cNvSpPr>
          <p:nvPr>
            <p:ph idx="23" hasCustomPrompt="1"/>
          </p:nvPr>
        </p:nvSpPr>
        <p:spPr>
          <a:xfrm>
            <a:off x="6349679" y="4087764"/>
            <a:ext cx="2539327" cy="1933523"/>
          </a:xfrm>
          <a:prstGeom prst="rect">
            <a:avLst/>
          </a:prstGeo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36" name="Picture Placeholder 6" descr="Add a clear, concise statement describing the main purpose of the image">
            <a:extLst>
              <a:ext uri="{FF2B5EF4-FFF2-40B4-BE49-F238E27FC236}">
                <a16:creationId xmlns:a16="http://schemas.microsoft.com/office/drawing/2014/main" id="{5B98E73B-EC26-695B-64A0-FE5244D0C7D7}"/>
              </a:ext>
            </a:extLst>
          </p:cNvPr>
          <p:cNvSpPr>
            <a:spLocks noGrp="1"/>
          </p:cNvSpPr>
          <p:nvPr>
            <p:ph type="pic" sz="quarter" idx="21"/>
          </p:nvPr>
        </p:nvSpPr>
        <p:spPr>
          <a:xfrm>
            <a:off x="9218166" y="1700808"/>
            <a:ext cx="2539327" cy="2192715"/>
          </a:xfrm>
          <a:prstGeom prst="rect">
            <a:avLst/>
          </a:prstGeom>
        </p:spPr>
        <p:txBody>
          <a:bodyPr/>
          <a:lstStyle/>
          <a:p>
            <a:r>
              <a:rPr lang="en-GB" noProof="1"/>
              <a:t>Click icon to add picture</a:t>
            </a:r>
          </a:p>
        </p:txBody>
      </p:sp>
      <p:sp>
        <p:nvSpPr>
          <p:cNvPr id="17" name="Content Placeholder">
            <a:extLst>
              <a:ext uri="{FF2B5EF4-FFF2-40B4-BE49-F238E27FC236}">
                <a16:creationId xmlns:a16="http://schemas.microsoft.com/office/drawing/2014/main" id="{EE7E1D7B-17D0-C20C-E430-F80BE2D97919}"/>
              </a:ext>
            </a:extLst>
          </p:cNvPr>
          <p:cNvSpPr>
            <a:spLocks noGrp="1"/>
          </p:cNvSpPr>
          <p:nvPr>
            <p:ph idx="24" hasCustomPrompt="1"/>
          </p:nvPr>
        </p:nvSpPr>
        <p:spPr>
          <a:xfrm>
            <a:off x="9218166" y="4087764"/>
            <a:ext cx="2568094" cy="1933523"/>
          </a:xfrm>
          <a:prstGeom prst="rect">
            <a:avLst/>
          </a:prstGeo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pPr lvl="0"/>
            <a:r>
              <a:rPr lang="en-GB" noProof="1"/>
              <a:t>Body text, </a:t>
            </a:r>
          </a:p>
          <a:p>
            <a:pPr lvl="0"/>
            <a:r>
              <a:rPr lang="en-GB" noProof="1"/>
              <a:t>Regular 24pt</a:t>
            </a:r>
          </a:p>
        </p:txBody>
      </p:sp>
      <p:sp>
        <p:nvSpPr>
          <p:cNvPr id="4" name="Date Placeholder 3">
            <a:extLst>
              <a:ext uri="{FF2B5EF4-FFF2-40B4-BE49-F238E27FC236}">
                <a16:creationId xmlns:a16="http://schemas.microsoft.com/office/drawing/2014/main" id="{822AD199-205B-4038-C377-E822B0259197}"/>
              </a:ext>
            </a:extLst>
          </p:cNvPr>
          <p:cNvSpPr>
            <a:spLocks noGrp="1"/>
          </p:cNvSpPr>
          <p:nvPr>
            <p:ph type="dt" sz="half" idx="25"/>
          </p:nvPr>
        </p:nvSpPr>
        <p:spPr/>
        <p:txBody>
          <a:bodyPr/>
          <a:lstStyle/>
          <a:p>
            <a:r>
              <a:rPr lang="en-GB" sz="1600" noProof="1"/>
              <a:t>01/07/2026</a:t>
            </a:r>
          </a:p>
        </p:txBody>
      </p:sp>
      <p:sp>
        <p:nvSpPr>
          <p:cNvPr id="5" name="Footer Placeholder 4">
            <a:extLst>
              <a:ext uri="{FF2B5EF4-FFF2-40B4-BE49-F238E27FC236}">
                <a16:creationId xmlns:a16="http://schemas.microsoft.com/office/drawing/2014/main" id="{CA3F11B8-D466-95D3-3B6B-41FA64ACE634}"/>
              </a:ext>
            </a:extLst>
          </p:cNvPr>
          <p:cNvSpPr>
            <a:spLocks noGrp="1"/>
          </p:cNvSpPr>
          <p:nvPr>
            <p:ph type="ftr" sz="quarter" idx="26"/>
          </p:nvPr>
        </p:nvSpPr>
        <p:spPr/>
        <p:txBody>
          <a:bodyPr/>
          <a:lstStyle/>
          <a:p>
            <a:r>
              <a:rPr lang="en-GB" sz="1600" noProof="1"/>
              <a:t>IoP PAB 2026 — Particle Therapy</a:t>
            </a:r>
          </a:p>
        </p:txBody>
      </p:sp>
      <p:sp>
        <p:nvSpPr>
          <p:cNvPr id="6" name="Slide Number Placeholder 5">
            <a:extLst>
              <a:ext uri="{FF2B5EF4-FFF2-40B4-BE49-F238E27FC236}">
                <a16:creationId xmlns:a16="http://schemas.microsoft.com/office/drawing/2014/main" id="{E23A4FE7-AAE5-23A8-0CAF-AB3A722EDB4A}"/>
              </a:ext>
            </a:extLst>
          </p:cNvPr>
          <p:cNvSpPr>
            <a:spLocks noGrp="1"/>
          </p:cNvSpPr>
          <p:nvPr>
            <p:ph type="sldNum" sz="quarter" idx="27"/>
          </p:nvPr>
        </p:nvSpPr>
        <p:spPr/>
        <p:txBody>
          <a:bodyPr/>
          <a:lstStyle/>
          <a:p>
            <a:fld id="{053C7F91-C859-1C4D-B061-963A35A2ECCC}" type="slidenum">
              <a:rPr lang="en-GB" noProof="1" smtClean="0"/>
              <a:pPr/>
              <a:t>‹#›</a:t>
            </a:fld>
            <a:endParaRPr lang="en-GB" noProof="1"/>
          </a:p>
        </p:txBody>
      </p:sp>
      <p:sp>
        <p:nvSpPr>
          <p:cNvPr id="8" name="Title 1">
            <a:extLst>
              <a:ext uri="{FF2B5EF4-FFF2-40B4-BE49-F238E27FC236}">
                <a16:creationId xmlns:a16="http://schemas.microsoft.com/office/drawing/2014/main" id="{9260D875-704D-7F69-5928-F2C8C735D961}"/>
              </a:ext>
            </a:extLst>
          </p:cNvPr>
          <p:cNvSpPr>
            <a:spLocks noGrp="1"/>
          </p:cNvSpPr>
          <p:nvPr>
            <p:ph type="ctrTitle" hasCustomPrompt="1"/>
          </p:nvPr>
        </p:nvSpPr>
        <p:spPr>
          <a:xfrm>
            <a:off x="398531" y="409574"/>
            <a:ext cx="11400493" cy="1027133"/>
          </a:xfrm>
          <a:prstGeom prst="rect">
            <a:avLst/>
          </a:prstGeom>
        </p:spPr>
        <p:txBody>
          <a:bodyPr anchor="ctr"/>
          <a:lstStyle>
            <a:lvl1pPr algn="l">
              <a:lnSpc>
                <a:spcPct val="100000"/>
              </a:lnSpc>
              <a:defRPr sz="3600">
                <a:solidFill>
                  <a:schemeClr val="accent1"/>
                </a:solidFill>
              </a:defRPr>
            </a:lvl1pPr>
          </a:lstStyle>
          <a:p>
            <a:pPr lvl="0"/>
            <a:r>
              <a:rPr lang="en-GB" noProof="1"/>
              <a:t>Headline SemiBold 36pt</a:t>
            </a:r>
          </a:p>
        </p:txBody>
      </p:sp>
    </p:spTree>
    <p:extLst>
      <p:ext uri="{BB962C8B-B14F-4D97-AF65-F5344CB8AC3E}">
        <p14:creationId xmlns:p14="http://schemas.microsoft.com/office/powerpoint/2010/main" val="1445785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DA736A-2CDE-F432-0886-DB248EB6856D}"/>
              </a:ext>
            </a:extLst>
          </p:cNvPr>
          <p:cNvSpPr txBox="1"/>
          <p:nvPr userDrawn="1"/>
        </p:nvSpPr>
        <p:spPr>
          <a:xfrm>
            <a:off x="968188" y="6508376"/>
            <a:ext cx="65" cy="276999"/>
          </a:xfrm>
          <a:prstGeom prst="rect">
            <a:avLst/>
          </a:prstGeom>
          <a:noFill/>
        </p:spPr>
        <p:txBody>
          <a:bodyPr wrap="none" lIns="0" tIns="0" rIns="0" bIns="0" rtlCol="0">
            <a:spAutoFit/>
          </a:bodyPr>
          <a:lstStyle/>
          <a:p>
            <a:pPr algn="l"/>
            <a:endParaRPr lang="x-none" dirty="0"/>
          </a:p>
        </p:txBody>
      </p:sp>
      <p:sp>
        <p:nvSpPr>
          <p:cNvPr id="9" name="Slide Number Placeholder 8">
            <a:extLst>
              <a:ext uri="{FF2B5EF4-FFF2-40B4-BE49-F238E27FC236}">
                <a16:creationId xmlns:a16="http://schemas.microsoft.com/office/drawing/2014/main" id="{C76E71F0-A749-8E3D-F90A-F0E467F4B483}"/>
              </a:ext>
            </a:extLst>
          </p:cNvPr>
          <p:cNvSpPr>
            <a:spLocks noGrp="1"/>
          </p:cNvSpPr>
          <p:nvPr>
            <p:ph type="sldNum" sz="quarter" idx="11"/>
          </p:nvPr>
        </p:nvSpPr>
        <p:spPr/>
        <p:txBody>
          <a:bodyPr/>
          <a:lstStyle/>
          <a:p>
            <a:fld id="{36B5EA5A-BC32-A742-B11B-8E7414D5B535}" type="slidenum">
              <a:rPr lang="en-US" smtClean="0"/>
              <a:pPr/>
              <a:t>‹#›</a:t>
            </a:fld>
            <a:endParaRPr lang="en-US" dirty="0"/>
          </a:p>
        </p:txBody>
      </p:sp>
      <p:sp>
        <p:nvSpPr>
          <p:cNvPr id="10" name="Title 9">
            <a:extLst>
              <a:ext uri="{FF2B5EF4-FFF2-40B4-BE49-F238E27FC236}">
                <a16:creationId xmlns:a16="http://schemas.microsoft.com/office/drawing/2014/main" id="{2286C1F3-9BC6-FA3D-6B5F-A6B118EF03AC}"/>
              </a:ext>
            </a:extLst>
          </p:cNvPr>
          <p:cNvSpPr>
            <a:spLocks noGrp="1"/>
          </p:cNvSpPr>
          <p:nvPr>
            <p:ph type="title"/>
          </p:nvPr>
        </p:nvSpPr>
        <p:spPr/>
        <p:txBody>
          <a:bodyPr/>
          <a:lstStyle/>
          <a:p>
            <a:r>
              <a:rPr lang="en-GB"/>
              <a:t>Click to edit Master title style</a:t>
            </a:r>
            <a:endParaRPr lang="en-CH"/>
          </a:p>
        </p:txBody>
      </p:sp>
      <p:sp>
        <p:nvSpPr>
          <p:cNvPr id="2" name="Footer Placeholder 6">
            <a:extLst>
              <a:ext uri="{FF2B5EF4-FFF2-40B4-BE49-F238E27FC236}">
                <a16:creationId xmlns:a16="http://schemas.microsoft.com/office/drawing/2014/main" id="{0867C7C2-7C42-9372-7874-3D0DD5483A77}"/>
              </a:ext>
            </a:extLst>
          </p:cNvPr>
          <p:cNvSpPr>
            <a:spLocks noGrp="1"/>
          </p:cNvSpPr>
          <p:nvPr>
            <p:ph type="ftr" sz="quarter" idx="3"/>
          </p:nvPr>
        </p:nvSpPr>
        <p:spPr>
          <a:xfrm>
            <a:off x="2083981" y="6356360"/>
            <a:ext cx="8591107" cy="501640"/>
          </a:xfrm>
          <a:prstGeom prst="rect">
            <a:avLst/>
          </a:prstGeom>
        </p:spPr>
        <p:txBody>
          <a:bodyPr vert="horz" lIns="91440" tIns="45720" rIns="91440" bIns="45720" rtlCol="0" anchor="ctr"/>
          <a:lstStyle>
            <a:lvl1pPr algn="ctr">
              <a:defRPr sz="1400">
                <a:solidFill>
                  <a:schemeClr val="tx1"/>
                </a:solidFill>
              </a:defRPr>
            </a:lvl1pPr>
          </a:lstStyle>
          <a:p>
            <a:r>
              <a:rPr lang="en-US"/>
              <a:t>IoP PAB 2026 — Particle Therapy</a:t>
            </a:r>
            <a:endParaRPr lang="en-US" dirty="0"/>
          </a:p>
        </p:txBody>
      </p:sp>
    </p:spTree>
    <p:extLst>
      <p:ext uri="{BB962C8B-B14F-4D97-AF65-F5344CB8AC3E}">
        <p14:creationId xmlns:p14="http://schemas.microsoft.com/office/powerpoint/2010/main" val="2537922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age Image - White Logo">
    <p:bg>
      <p:bgPr>
        <a:solidFill>
          <a:srgbClr val="FFFFFF"/>
        </a:solidFill>
        <a:effectLst/>
      </p:bgPr>
    </p:bg>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noRot="1" noMove="1" noResize="1" noEditPoints="1" noAdjustHandles="1" noChangeArrowheads="1" noChangeShapeType="1"/>
          </p:cNvSpPr>
          <p:nvPr>
            <p:ph type="pic" sz="quarter" idx="13"/>
          </p:nvPr>
        </p:nvSpPr>
        <p:spPr>
          <a:xfrm>
            <a:off x="0" y="0"/>
            <a:ext cx="12192000" cy="6858000"/>
          </a:xfrm>
          <a:prstGeom prst="rect">
            <a:avLst/>
          </a:prstGeom>
        </p:spPr>
        <p:txBody>
          <a:bodyPr/>
          <a:lstStyle/>
          <a:p>
            <a:endParaRPr lang="en-GB" noProof="1"/>
          </a:p>
        </p:txBody>
      </p:sp>
      <p:pic>
        <p:nvPicPr>
          <p:cNvPr id="3" name="Picture 2">
            <a:extLst>
              <a:ext uri="{FF2B5EF4-FFF2-40B4-BE49-F238E27FC236}">
                <a16:creationId xmlns:a16="http://schemas.microsoft.com/office/drawing/2014/main" id="{F1F1B456-CC3D-99F8-6CB6-8D39FD41B7B0}"/>
              </a:ext>
              <a:ext uri="{C183D7F6-B498-43B3-948B-1728B52AA6E4}">
                <adec:decorative xmlns:adec="http://schemas.microsoft.com/office/drawing/2017/decorative" val="1"/>
              </a:ext>
            </a:extLst>
          </p:cNvPr>
          <p:cNvPicPr/>
          <p:nvPr userDrawn="1"/>
        </p:nvPicPr>
        <p:blipFill>
          <a:blip r:embed="rId2"/>
          <a:stretch>
            <a:fillRect/>
          </a:stretch>
        </p:blipFill>
        <p:spPr>
          <a:xfrm>
            <a:off x="10566459" y="6271735"/>
            <a:ext cx="1432605" cy="402117"/>
          </a:xfrm>
          <a:prstGeom prst="rect">
            <a:avLst/>
          </a:prstGeom>
        </p:spPr>
      </p:pic>
      <p:pic>
        <p:nvPicPr>
          <p:cNvPr id="5" name="Picture 4" descr="The Jolly Shrewdness logo">
            <a:extLst>
              <a:ext uri="{FF2B5EF4-FFF2-40B4-BE49-F238E27FC236}">
                <a16:creationId xmlns:a16="http://schemas.microsoft.com/office/drawing/2014/main" id="{68AA8797-F404-A380-4FEA-E89FD908AC30}"/>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0" y="6242992"/>
            <a:ext cx="615008" cy="615008"/>
          </a:xfrm>
          <a:prstGeom prst="rect">
            <a:avLst/>
          </a:prstGeom>
        </p:spPr>
      </p:pic>
      <p:sp>
        <p:nvSpPr>
          <p:cNvPr id="6" name="Date Placeholder 5">
            <a:extLst>
              <a:ext uri="{FF2B5EF4-FFF2-40B4-BE49-F238E27FC236}">
                <a16:creationId xmlns:a16="http://schemas.microsoft.com/office/drawing/2014/main" id="{0DCB37B1-FBB9-B8B2-10CB-B3B025681702}"/>
              </a:ext>
            </a:extLst>
          </p:cNvPr>
          <p:cNvSpPr>
            <a:spLocks noGrp="1"/>
          </p:cNvSpPr>
          <p:nvPr>
            <p:ph type="dt" sz="half" idx="14"/>
          </p:nvPr>
        </p:nvSpPr>
        <p:spPr/>
        <p:txBody>
          <a:bodyPr/>
          <a:lstStyle/>
          <a:p>
            <a:r>
              <a:rPr lang="en-GB" sz="1600" noProof="1"/>
              <a:t>01/07/2026</a:t>
            </a:r>
          </a:p>
        </p:txBody>
      </p:sp>
      <p:sp>
        <p:nvSpPr>
          <p:cNvPr id="7" name="Footer Placeholder 6">
            <a:extLst>
              <a:ext uri="{FF2B5EF4-FFF2-40B4-BE49-F238E27FC236}">
                <a16:creationId xmlns:a16="http://schemas.microsoft.com/office/drawing/2014/main" id="{DD3936EE-4895-232D-8D2F-5EED90C35479}"/>
              </a:ext>
            </a:extLst>
          </p:cNvPr>
          <p:cNvSpPr>
            <a:spLocks noGrp="1"/>
          </p:cNvSpPr>
          <p:nvPr>
            <p:ph type="ftr" sz="quarter" idx="15"/>
          </p:nvPr>
        </p:nvSpPr>
        <p:spPr/>
        <p:txBody>
          <a:bodyPr/>
          <a:lstStyle/>
          <a:p>
            <a:r>
              <a:rPr lang="en-GB" sz="1600" noProof="1"/>
              <a:t>IoP PAB 2026 — Particle Therapy</a:t>
            </a:r>
          </a:p>
        </p:txBody>
      </p:sp>
      <p:sp>
        <p:nvSpPr>
          <p:cNvPr id="8" name="Slide Number Placeholder 7">
            <a:extLst>
              <a:ext uri="{FF2B5EF4-FFF2-40B4-BE49-F238E27FC236}">
                <a16:creationId xmlns:a16="http://schemas.microsoft.com/office/drawing/2014/main" id="{BF63EC56-9EDD-494D-D67E-6E70D942F1C5}"/>
              </a:ext>
            </a:extLst>
          </p:cNvPr>
          <p:cNvSpPr>
            <a:spLocks noGrp="1"/>
          </p:cNvSpPr>
          <p:nvPr>
            <p:ph type="sldNum" sz="quarter" idx="16"/>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2184877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ull Page Image - White Logo">
    <p:bg>
      <p:bgPr>
        <a:solidFill>
          <a:srgbClr val="FFFFFF"/>
        </a:solidFill>
        <a:effectLst/>
      </p:bgPr>
    </p:bg>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p:cNvSpPr>
          <p:nvPr>
            <p:ph type="pic" sz="quarter" idx="13"/>
          </p:nvPr>
        </p:nvSpPr>
        <p:spPr>
          <a:xfrm>
            <a:off x="409574" y="0"/>
            <a:ext cx="11782425" cy="6858000"/>
          </a:xfrm>
          <a:prstGeom prst="rect">
            <a:avLst/>
          </a:prstGeom>
        </p:spPr>
        <p:txBody>
          <a:bodyPr/>
          <a:lstStyle/>
          <a:p>
            <a:endParaRPr lang="en-GB" noProof="1"/>
          </a:p>
        </p:txBody>
      </p:sp>
      <p:pic>
        <p:nvPicPr>
          <p:cNvPr id="5" name="Picture 4" descr="The Jolly Shrewdness logo">
            <a:extLst>
              <a:ext uri="{FF2B5EF4-FFF2-40B4-BE49-F238E27FC236}">
                <a16:creationId xmlns:a16="http://schemas.microsoft.com/office/drawing/2014/main" id="{68AA8797-F404-A380-4FEA-E89FD908AC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
        <p:nvSpPr>
          <p:cNvPr id="6" name="Date Placeholder 5">
            <a:extLst>
              <a:ext uri="{FF2B5EF4-FFF2-40B4-BE49-F238E27FC236}">
                <a16:creationId xmlns:a16="http://schemas.microsoft.com/office/drawing/2014/main" id="{0DCB37B1-FBB9-B8B2-10CB-B3B025681702}"/>
              </a:ext>
            </a:extLst>
          </p:cNvPr>
          <p:cNvSpPr>
            <a:spLocks noGrp="1"/>
          </p:cNvSpPr>
          <p:nvPr>
            <p:ph type="dt" sz="half" idx="14"/>
          </p:nvPr>
        </p:nvSpPr>
        <p:spPr>
          <a:xfrm>
            <a:off x="551384" y="6356350"/>
            <a:ext cx="1719696" cy="365125"/>
          </a:xfrm>
        </p:spPr>
        <p:txBody>
          <a:bodyPr/>
          <a:lstStyle/>
          <a:p>
            <a:r>
              <a:rPr lang="en-GB" sz="1600" noProof="1"/>
              <a:t>01/07/2026</a:t>
            </a:r>
          </a:p>
        </p:txBody>
      </p:sp>
      <p:sp>
        <p:nvSpPr>
          <p:cNvPr id="7" name="Footer Placeholder 6">
            <a:extLst>
              <a:ext uri="{FF2B5EF4-FFF2-40B4-BE49-F238E27FC236}">
                <a16:creationId xmlns:a16="http://schemas.microsoft.com/office/drawing/2014/main" id="{DD3936EE-4895-232D-8D2F-5EED90C35479}"/>
              </a:ext>
            </a:extLst>
          </p:cNvPr>
          <p:cNvSpPr>
            <a:spLocks noGrp="1"/>
          </p:cNvSpPr>
          <p:nvPr>
            <p:ph type="ftr" sz="quarter" idx="15"/>
          </p:nvPr>
        </p:nvSpPr>
        <p:spPr>
          <a:xfrm>
            <a:off x="2584488" y="6356350"/>
            <a:ext cx="7687976" cy="365125"/>
          </a:xfrm>
        </p:spPr>
        <p:txBody>
          <a:bodyPr/>
          <a:lstStyle/>
          <a:p>
            <a:r>
              <a:rPr lang="en-GB" sz="1600" noProof="1"/>
              <a:t>IoP PAB 2026 — Particle Therapy</a:t>
            </a:r>
          </a:p>
        </p:txBody>
      </p:sp>
      <p:sp>
        <p:nvSpPr>
          <p:cNvPr id="4" name="Rectangle 3">
            <a:extLst>
              <a:ext uri="{FF2B5EF4-FFF2-40B4-BE49-F238E27FC236}">
                <a16:creationId xmlns:a16="http://schemas.microsoft.com/office/drawing/2014/main" id="{B16E81D9-7DA6-AFCC-3EFF-E86B2763093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Slide Number Placeholder 7">
            <a:extLst>
              <a:ext uri="{FF2B5EF4-FFF2-40B4-BE49-F238E27FC236}">
                <a16:creationId xmlns:a16="http://schemas.microsoft.com/office/drawing/2014/main" id="{BF63EC56-9EDD-494D-D67E-6E70D942F1C5}"/>
              </a:ext>
            </a:extLst>
          </p:cNvPr>
          <p:cNvSpPr>
            <a:spLocks noGrp="1"/>
          </p:cNvSpPr>
          <p:nvPr>
            <p:ph type="sldNum" sz="quarter" idx="16"/>
          </p:nvPr>
        </p:nvSpPr>
        <p:spPr>
          <a:xfrm>
            <a:off x="3007" y="39539"/>
            <a:ext cx="623392" cy="365125"/>
          </a:xfrm>
        </p:spPr>
        <p:txBody>
          <a:bodyPr/>
          <a:lstStyle>
            <a:lvl1pPr algn="l">
              <a:defRPr>
                <a:solidFill>
                  <a:schemeClr val="bg1"/>
                </a:solidFill>
              </a:defRPr>
            </a:lvl1pPr>
          </a:lstStyle>
          <a:p>
            <a:fld id="{053C7F91-C859-1C4D-B061-963A35A2ECCC}" type="slidenum">
              <a:rPr lang="en-GB" noProof="1" smtClean="0"/>
              <a:pPr/>
              <a:t>‹#›</a:t>
            </a:fld>
            <a:endParaRPr lang="en-GB" noProof="1"/>
          </a:p>
        </p:txBody>
      </p:sp>
      <p:pic>
        <p:nvPicPr>
          <p:cNvPr id="3" name="Picture 2">
            <a:extLst>
              <a:ext uri="{FF2B5EF4-FFF2-40B4-BE49-F238E27FC236}">
                <a16:creationId xmlns:a16="http://schemas.microsoft.com/office/drawing/2014/main" id="{F1F1B456-CC3D-99F8-6CB6-8D39FD41B7B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a:stretch>
            <a:fillRect/>
          </a:stretch>
        </p:blipFill>
        <p:spPr>
          <a:xfrm>
            <a:off x="10566459" y="6271735"/>
            <a:ext cx="1432605" cy="402117"/>
          </a:xfrm>
          <a:prstGeom prst="rect">
            <a:avLst/>
          </a:prstGeom>
        </p:spPr>
      </p:pic>
    </p:spTree>
    <p:extLst>
      <p:ext uri="{BB962C8B-B14F-4D97-AF65-F5344CB8AC3E}">
        <p14:creationId xmlns:p14="http://schemas.microsoft.com/office/powerpoint/2010/main" val="134919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Image - Colour Logo">
    <p:bg>
      <p:bgPr>
        <a:solidFill>
          <a:srgbClr val="FFFFFF"/>
        </a:solidFill>
        <a:effectLst/>
      </p:bgPr>
    </p:bg>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noRot="1" noMove="1" noResize="1" noEditPoints="1" noAdjustHandles="1" noChangeArrowheads="1" noChangeShapeType="1"/>
          </p:cNvSpPr>
          <p:nvPr>
            <p:ph type="pic" sz="quarter" idx="13"/>
          </p:nvPr>
        </p:nvSpPr>
        <p:spPr>
          <a:xfrm>
            <a:off x="0" y="0"/>
            <a:ext cx="12192000" cy="6858000"/>
          </a:xfrm>
          <a:prstGeom prst="rect">
            <a:avLst/>
          </a:prstGeom>
        </p:spPr>
        <p:txBody>
          <a:bodyPr/>
          <a:lstStyle/>
          <a:p>
            <a:endParaRPr lang="en-GB" noProof="1"/>
          </a:p>
        </p:txBody>
      </p:sp>
      <p:pic>
        <p:nvPicPr>
          <p:cNvPr id="3" name="Picture 2">
            <a:extLst>
              <a:ext uri="{FF2B5EF4-FFF2-40B4-BE49-F238E27FC236}">
                <a16:creationId xmlns:a16="http://schemas.microsoft.com/office/drawing/2014/main" id="{42C5B0B2-0317-424B-8586-DA34104D3C3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0577376" y="6274800"/>
            <a:ext cx="1421688" cy="399052"/>
          </a:xfrm>
          <a:prstGeom prst="rect">
            <a:avLst/>
          </a:prstGeom>
        </p:spPr>
      </p:pic>
      <p:pic>
        <p:nvPicPr>
          <p:cNvPr id="4" name="Picture 3" descr="The Jolly Shrewdness logo">
            <a:extLst>
              <a:ext uri="{FF2B5EF4-FFF2-40B4-BE49-F238E27FC236}">
                <a16:creationId xmlns:a16="http://schemas.microsoft.com/office/drawing/2014/main" id="{A5454E3D-A1FA-F3D2-33AC-DD6C3C706324}"/>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6242992"/>
            <a:ext cx="615008" cy="615008"/>
          </a:xfrm>
          <a:prstGeom prst="rect">
            <a:avLst/>
          </a:prstGeom>
        </p:spPr>
      </p:pic>
      <p:sp>
        <p:nvSpPr>
          <p:cNvPr id="5" name="Date Placeholder 4">
            <a:extLst>
              <a:ext uri="{FF2B5EF4-FFF2-40B4-BE49-F238E27FC236}">
                <a16:creationId xmlns:a16="http://schemas.microsoft.com/office/drawing/2014/main" id="{7971E018-667C-0FDE-5781-BE02C646E7C9}"/>
              </a:ext>
            </a:extLst>
          </p:cNvPr>
          <p:cNvSpPr>
            <a:spLocks noGrp="1"/>
          </p:cNvSpPr>
          <p:nvPr>
            <p:ph type="dt" sz="half" idx="14"/>
          </p:nvPr>
        </p:nvSpPr>
        <p:spPr/>
        <p:txBody>
          <a:bodyPr/>
          <a:lstStyle/>
          <a:p>
            <a:r>
              <a:rPr lang="en-GB" sz="1600" noProof="1"/>
              <a:t>01/07/2026</a:t>
            </a:r>
          </a:p>
        </p:txBody>
      </p:sp>
      <p:sp>
        <p:nvSpPr>
          <p:cNvPr id="6" name="Footer Placeholder 5">
            <a:extLst>
              <a:ext uri="{FF2B5EF4-FFF2-40B4-BE49-F238E27FC236}">
                <a16:creationId xmlns:a16="http://schemas.microsoft.com/office/drawing/2014/main" id="{B48D7D3C-18B6-D3B3-718E-A67AD2DBD8F2}"/>
              </a:ext>
            </a:extLst>
          </p:cNvPr>
          <p:cNvSpPr>
            <a:spLocks noGrp="1"/>
          </p:cNvSpPr>
          <p:nvPr>
            <p:ph type="ftr" sz="quarter" idx="15"/>
          </p:nvPr>
        </p:nvSpPr>
        <p:spPr/>
        <p:txBody>
          <a:bodyPr/>
          <a:lstStyle/>
          <a:p>
            <a:r>
              <a:rPr lang="en-GB" sz="1600" noProof="1"/>
              <a:t>IoP PAB 2026 — Particle Therapy</a:t>
            </a:r>
          </a:p>
        </p:txBody>
      </p:sp>
      <p:sp>
        <p:nvSpPr>
          <p:cNvPr id="7" name="Slide Number Placeholder 6">
            <a:extLst>
              <a:ext uri="{FF2B5EF4-FFF2-40B4-BE49-F238E27FC236}">
                <a16:creationId xmlns:a16="http://schemas.microsoft.com/office/drawing/2014/main" id="{D4317498-98BA-B36D-4F11-6E4D451E3C69}"/>
              </a:ext>
            </a:extLst>
          </p:cNvPr>
          <p:cNvSpPr>
            <a:spLocks noGrp="1"/>
          </p:cNvSpPr>
          <p:nvPr>
            <p:ph type="sldNum" sz="quarter" idx="16"/>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2600526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Full Page Image - White Logo">
    <p:bg>
      <p:bgPr>
        <a:solidFill>
          <a:srgbClr val="FFFFFF"/>
        </a:solidFill>
        <a:effectLst/>
      </p:bgPr>
    </p:bg>
    <p:spTree>
      <p:nvGrpSpPr>
        <p:cNvPr id="1" name=""/>
        <p:cNvGrpSpPr/>
        <p:nvPr/>
      </p:nvGrpSpPr>
      <p:grpSpPr>
        <a:xfrm>
          <a:off x="0" y="0"/>
          <a:ext cx="0" cy="0"/>
          <a:chOff x="0" y="0"/>
          <a:chExt cx="0" cy="0"/>
        </a:xfrm>
      </p:grpSpPr>
      <p:sp>
        <p:nvSpPr>
          <p:cNvPr id="2" name="Picture Placeholder 6" descr="Add a clear, concise statement describing the main purpose of the image">
            <a:extLst>
              <a:ext uri="{FF2B5EF4-FFF2-40B4-BE49-F238E27FC236}">
                <a16:creationId xmlns:a16="http://schemas.microsoft.com/office/drawing/2014/main" id="{ECFBA17C-2B5D-255B-BB8F-D30D74D054C3}"/>
              </a:ext>
            </a:extLst>
          </p:cNvPr>
          <p:cNvSpPr>
            <a:spLocks noGrp="1"/>
          </p:cNvSpPr>
          <p:nvPr>
            <p:ph type="pic" sz="quarter" idx="13"/>
          </p:nvPr>
        </p:nvSpPr>
        <p:spPr>
          <a:xfrm>
            <a:off x="409574" y="0"/>
            <a:ext cx="11782425" cy="6858000"/>
          </a:xfrm>
          <a:prstGeom prst="rect">
            <a:avLst/>
          </a:prstGeom>
        </p:spPr>
        <p:txBody>
          <a:bodyPr/>
          <a:lstStyle/>
          <a:p>
            <a:endParaRPr lang="en-GB" noProof="1"/>
          </a:p>
        </p:txBody>
      </p:sp>
      <p:pic>
        <p:nvPicPr>
          <p:cNvPr id="5" name="Picture 4" descr="The Jolly Shrewdness logo">
            <a:extLst>
              <a:ext uri="{FF2B5EF4-FFF2-40B4-BE49-F238E27FC236}">
                <a16:creationId xmlns:a16="http://schemas.microsoft.com/office/drawing/2014/main" id="{68AA8797-F404-A380-4FEA-E89FD908AC30}"/>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
        <p:nvSpPr>
          <p:cNvPr id="6" name="Date Placeholder 5">
            <a:extLst>
              <a:ext uri="{FF2B5EF4-FFF2-40B4-BE49-F238E27FC236}">
                <a16:creationId xmlns:a16="http://schemas.microsoft.com/office/drawing/2014/main" id="{0DCB37B1-FBB9-B8B2-10CB-B3B025681702}"/>
              </a:ext>
            </a:extLst>
          </p:cNvPr>
          <p:cNvSpPr>
            <a:spLocks noGrp="1"/>
          </p:cNvSpPr>
          <p:nvPr>
            <p:ph type="dt" sz="half" idx="14"/>
          </p:nvPr>
        </p:nvSpPr>
        <p:spPr>
          <a:xfrm>
            <a:off x="551384" y="6356350"/>
            <a:ext cx="1719696" cy="365125"/>
          </a:xfrm>
        </p:spPr>
        <p:txBody>
          <a:bodyPr/>
          <a:lstStyle/>
          <a:p>
            <a:r>
              <a:rPr lang="en-GB" sz="1600" noProof="1"/>
              <a:t>01/07/2026</a:t>
            </a:r>
          </a:p>
        </p:txBody>
      </p:sp>
      <p:sp>
        <p:nvSpPr>
          <p:cNvPr id="7" name="Footer Placeholder 6">
            <a:extLst>
              <a:ext uri="{FF2B5EF4-FFF2-40B4-BE49-F238E27FC236}">
                <a16:creationId xmlns:a16="http://schemas.microsoft.com/office/drawing/2014/main" id="{DD3936EE-4895-232D-8D2F-5EED90C35479}"/>
              </a:ext>
            </a:extLst>
          </p:cNvPr>
          <p:cNvSpPr>
            <a:spLocks noGrp="1"/>
          </p:cNvSpPr>
          <p:nvPr>
            <p:ph type="ftr" sz="quarter" idx="15"/>
          </p:nvPr>
        </p:nvSpPr>
        <p:spPr>
          <a:xfrm>
            <a:off x="2584488" y="6356350"/>
            <a:ext cx="7687976" cy="365125"/>
          </a:xfrm>
        </p:spPr>
        <p:txBody>
          <a:bodyPr/>
          <a:lstStyle/>
          <a:p>
            <a:r>
              <a:rPr lang="en-GB" sz="1600" noProof="1"/>
              <a:t>IoP PAB 2026 — Particle Therapy</a:t>
            </a:r>
          </a:p>
        </p:txBody>
      </p:sp>
      <p:sp>
        <p:nvSpPr>
          <p:cNvPr id="4" name="Rectangle 3">
            <a:extLst>
              <a:ext uri="{FF2B5EF4-FFF2-40B4-BE49-F238E27FC236}">
                <a16:creationId xmlns:a16="http://schemas.microsoft.com/office/drawing/2014/main" id="{B16E81D9-7DA6-AFCC-3EFF-E86B2763093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8" name="Slide Number Placeholder 7">
            <a:extLst>
              <a:ext uri="{FF2B5EF4-FFF2-40B4-BE49-F238E27FC236}">
                <a16:creationId xmlns:a16="http://schemas.microsoft.com/office/drawing/2014/main" id="{BF63EC56-9EDD-494D-D67E-6E70D942F1C5}"/>
              </a:ext>
            </a:extLst>
          </p:cNvPr>
          <p:cNvSpPr>
            <a:spLocks noGrp="1"/>
          </p:cNvSpPr>
          <p:nvPr>
            <p:ph type="sldNum" sz="quarter" idx="16"/>
          </p:nvPr>
        </p:nvSpPr>
        <p:spPr>
          <a:xfrm>
            <a:off x="3007" y="39539"/>
            <a:ext cx="623392" cy="365125"/>
          </a:xfrm>
        </p:spPr>
        <p:txBody>
          <a:bodyPr/>
          <a:lstStyle>
            <a:lvl1pPr algn="l">
              <a:defRPr>
                <a:solidFill>
                  <a:schemeClr val="bg1"/>
                </a:solidFill>
              </a:defRPr>
            </a:lvl1pPr>
          </a:lstStyle>
          <a:p>
            <a:fld id="{053C7F91-C859-1C4D-B061-963A35A2ECCC}" type="slidenum">
              <a:rPr lang="en-GB" noProof="1" smtClean="0"/>
              <a:pPr/>
              <a:t>‹#›</a:t>
            </a:fld>
            <a:endParaRPr lang="en-GB" noProof="1"/>
          </a:p>
        </p:txBody>
      </p:sp>
      <p:pic>
        <p:nvPicPr>
          <p:cNvPr id="10" name="Picture 9">
            <a:extLst>
              <a:ext uri="{FF2B5EF4-FFF2-40B4-BE49-F238E27FC236}">
                <a16:creationId xmlns:a16="http://schemas.microsoft.com/office/drawing/2014/main" id="{FF459FA3-C419-5623-7CEE-C00020ABBC0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10577376" y="6274800"/>
            <a:ext cx="1421688" cy="399052"/>
          </a:xfrm>
          <a:prstGeom prst="rect">
            <a:avLst/>
          </a:prstGeom>
        </p:spPr>
      </p:pic>
    </p:spTree>
    <p:extLst>
      <p:ext uri="{BB962C8B-B14F-4D97-AF65-F5344CB8AC3E}">
        <p14:creationId xmlns:p14="http://schemas.microsoft.com/office/powerpoint/2010/main" val="6963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1252-D728-14A5-3EB7-CE158B7E88D3}"/>
              </a:ext>
            </a:extLst>
          </p:cNvPr>
          <p:cNvSpPr>
            <a:spLocks noGrp="1"/>
          </p:cNvSpPr>
          <p:nvPr>
            <p:ph type="title"/>
          </p:nvPr>
        </p:nvSpPr>
        <p:spPr>
          <a:xfrm>
            <a:off x="1703512" y="182224"/>
            <a:ext cx="9626400" cy="72000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874114-809D-6A32-3F4C-8220BF23DAE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3A1629-BC50-D0DC-C392-91407DDE312A}"/>
              </a:ext>
            </a:extLst>
          </p:cNvPr>
          <p:cNvSpPr>
            <a:spLocks noGrp="1"/>
          </p:cNvSpPr>
          <p:nvPr>
            <p:ph type="dt" sz="half" idx="10"/>
          </p:nvPr>
        </p:nvSpPr>
        <p:spPr/>
        <p:txBody>
          <a:bodyPr/>
          <a:lstStyle/>
          <a:p>
            <a:r>
              <a:rPr lang="en-GB"/>
              <a:t>01/07/2026</a:t>
            </a:r>
            <a:endParaRPr lang="en-US"/>
          </a:p>
        </p:txBody>
      </p:sp>
      <p:sp>
        <p:nvSpPr>
          <p:cNvPr id="5" name="Footer Placeholder 4">
            <a:extLst>
              <a:ext uri="{FF2B5EF4-FFF2-40B4-BE49-F238E27FC236}">
                <a16:creationId xmlns:a16="http://schemas.microsoft.com/office/drawing/2014/main" id="{98B0CA24-3FEE-59F2-AC29-C58E683D0955}"/>
              </a:ext>
            </a:extLst>
          </p:cNvPr>
          <p:cNvSpPr>
            <a:spLocks noGrp="1"/>
          </p:cNvSpPr>
          <p:nvPr>
            <p:ph type="ftr" sz="quarter" idx="11"/>
          </p:nvPr>
        </p:nvSpPr>
        <p:spPr/>
        <p:txBody>
          <a:bodyPr/>
          <a:lstStyle/>
          <a:p>
            <a:r>
              <a:rPr lang="en-US"/>
              <a:t>IoP PAB 2026 — Particle Therapy</a:t>
            </a:r>
          </a:p>
        </p:txBody>
      </p:sp>
      <p:sp>
        <p:nvSpPr>
          <p:cNvPr id="6" name="Slide Number Placeholder 5">
            <a:extLst>
              <a:ext uri="{FF2B5EF4-FFF2-40B4-BE49-F238E27FC236}">
                <a16:creationId xmlns:a16="http://schemas.microsoft.com/office/drawing/2014/main" id="{2042D701-DB44-A910-F9F5-C47383AD9FC4}"/>
              </a:ext>
            </a:extLst>
          </p:cNvPr>
          <p:cNvSpPr>
            <a:spLocks noGrp="1"/>
          </p:cNvSpPr>
          <p:nvPr>
            <p:ph type="sldNum" sz="quarter" idx="12"/>
          </p:nvPr>
        </p:nvSpPr>
        <p:spPr/>
        <p:txBody>
          <a:bodyPr/>
          <a:lstStyle/>
          <a:p>
            <a:fld id="{039E9024-9481-D947-83B5-1D6F8C86C24B}" type="slidenum">
              <a:rPr lang="en-US" smtClean="0"/>
              <a:t>‹#›</a:t>
            </a:fld>
            <a:endParaRPr lang="en-US"/>
          </a:p>
        </p:txBody>
      </p:sp>
    </p:spTree>
    <p:extLst>
      <p:ext uri="{BB962C8B-B14F-4D97-AF65-F5344CB8AC3E}">
        <p14:creationId xmlns:p14="http://schemas.microsoft.com/office/powerpoint/2010/main" val="650453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lex _Content – 2 column 1 title, 2 images, 2 text ">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F998-6359-DC8A-5D9F-FE31E1D362B2}"/>
              </a:ext>
            </a:extLst>
          </p:cNvPr>
          <p:cNvSpPr>
            <a:spLocks noGrp="1"/>
          </p:cNvSpPr>
          <p:nvPr>
            <p:ph type="ctrTitle" hasCustomPrompt="1"/>
          </p:nvPr>
        </p:nvSpPr>
        <p:spPr>
          <a:xfrm>
            <a:off x="753738" y="387950"/>
            <a:ext cx="10670854" cy="1168841"/>
          </a:xfrm>
          <a:prstGeom prst="rect">
            <a:avLst/>
          </a:prstGeom>
        </p:spPr>
        <p:txBody>
          <a:bodyPr anchor="ctr"/>
          <a:lstStyle>
            <a:lvl1pPr algn="l">
              <a:lnSpc>
                <a:spcPct val="100000"/>
              </a:lnSpc>
              <a:defRPr sz="3600">
                <a:solidFill>
                  <a:schemeClr val="accent1"/>
                </a:solidFill>
              </a:defRPr>
            </a:lvl1pPr>
          </a:lstStyle>
          <a:p>
            <a:pPr lvl="0"/>
            <a:r>
              <a:rPr lang="en-GB" dirty="0"/>
              <a:t>Title in 36pt UCL Sans </a:t>
            </a:r>
            <a:r>
              <a:rPr lang="en-GB" dirty="0" err="1"/>
              <a:t>SemiBold</a:t>
            </a:r>
            <a:r>
              <a:rPr lang="en-GB" dirty="0"/>
              <a:t>, no more than 1-2 lines</a:t>
            </a:r>
            <a:endParaRPr lang="en-GB" noProof="1"/>
          </a:p>
        </p:txBody>
      </p:sp>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753738" y="1772816"/>
            <a:ext cx="5441620" cy="2434059"/>
          </a:xfrm>
          <a:prstGeom prst="rect">
            <a:avLst/>
          </a:prstGeom>
        </p:spPr>
        <p:txBody>
          <a:bodyPr/>
          <a:lstStyle/>
          <a:p>
            <a:endParaRPr lang="en-GB" noProof="1"/>
          </a:p>
        </p:txBody>
      </p:sp>
      <p:sp>
        <p:nvSpPr>
          <p:cNvPr id="10" name="Content Placeholder">
            <a:extLst>
              <a:ext uri="{FF2B5EF4-FFF2-40B4-BE49-F238E27FC236}">
                <a16:creationId xmlns:a16="http://schemas.microsoft.com/office/drawing/2014/main" id="{ABD4371B-9053-8BD2-A7B2-6ECD7BD7D863}"/>
              </a:ext>
            </a:extLst>
          </p:cNvPr>
          <p:cNvSpPr>
            <a:spLocks noGrp="1"/>
          </p:cNvSpPr>
          <p:nvPr>
            <p:ph idx="1" hasCustomPrompt="1"/>
          </p:nvPr>
        </p:nvSpPr>
        <p:spPr>
          <a:xfrm>
            <a:off x="753792" y="4438650"/>
            <a:ext cx="5440833" cy="1654646"/>
          </a:xfr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This slide is perfect for highlighting two things, each with a photo and some body text.</a:t>
            </a:r>
          </a:p>
        </p:txBody>
      </p:sp>
      <p:sp>
        <p:nvSpPr>
          <p:cNvPr id="8" name="Picture Placeholder 6" descr="Add a clear, concise statement describing the main purpose of the image">
            <a:extLst>
              <a:ext uri="{FF2B5EF4-FFF2-40B4-BE49-F238E27FC236}">
                <a16:creationId xmlns:a16="http://schemas.microsoft.com/office/drawing/2014/main" id="{AC751661-2014-7CB4-B61A-24EB30E04B80}"/>
              </a:ext>
            </a:extLst>
          </p:cNvPr>
          <p:cNvSpPr>
            <a:spLocks noGrp="1"/>
          </p:cNvSpPr>
          <p:nvPr>
            <p:ph type="pic" sz="quarter" idx="14"/>
          </p:nvPr>
        </p:nvSpPr>
        <p:spPr>
          <a:xfrm>
            <a:off x="6415020" y="1772816"/>
            <a:ext cx="5441620" cy="2434059"/>
          </a:xfrm>
          <a:prstGeom prst="rect">
            <a:avLst/>
          </a:prstGeom>
        </p:spPr>
        <p:txBody>
          <a:bodyPr/>
          <a:lstStyle/>
          <a:p>
            <a:endParaRPr lang="en-GB" noProof="1"/>
          </a:p>
        </p:txBody>
      </p:sp>
      <p:sp>
        <p:nvSpPr>
          <p:cNvPr id="11" name="Content Placeholder">
            <a:extLst>
              <a:ext uri="{FF2B5EF4-FFF2-40B4-BE49-F238E27FC236}">
                <a16:creationId xmlns:a16="http://schemas.microsoft.com/office/drawing/2014/main" id="{19341CC4-38DD-DB2E-2B21-BFEE0197C419}"/>
              </a:ext>
            </a:extLst>
          </p:cNvPr>
          <p:cNvSpPr>
            <a:spLocks noGrp="1"/>
          </p:cNvSpPr>
          <p:nvPr>
            <p:ph idx="16" hasCustomPrompt="1"/>
          </p:nvPr>
        </p:nvSpPr>
        <p:spPr>
          <a:xfrm>
            <a:off x="6415074" y="4438650"/>
            <a:ext cx="5440833" cy="1654646"/>
          </a:xfr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Replace the images with your own and add body text in UCL Sans Regular, no smaller than 24pt.</a:t>
            </a:r>
          </a:p>
        </p:txBody>
      </p:sp>
      <p:sp>
        <p:nvSpPr>
          <p:cNvPr id="3" name="Date Placeholder 2">
            <a:extLst>
              <a:ext uri="{FF2B5EF4-FFF2-40B4-BE49-F238E27FC236}">
                <a16:creationId xmlns:a16="http://schemas.microsoft.com/office/drawing/2014/main" id="{3238D496-718F-F4DB-0410-6C1445E62EB6}"/>
              </a:ext>
            </a:extLst>
          </p:cNvPr>
          <p:cNvSpPr>
            <a:spLocks noGrp="1"/>
          </p:cNvSpPr>
          <p:nvPr>
            <p:ph type="dt" sz="half" idx="17"/>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AF67E4E8-153B-1F5A-4688-7979DB504B88}"/>
              </a:ext>
            </a:extLst>
          </p:cNvPr>
          <p:cNvSpPr>
            <a:spLocks noGrp="1"/>
          </p:cNvSpPr>
          <p:nvPr>
            <p:ph type="ftr" sz="quarter" idx="18"/>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395F812F-490D-4088-3D49-06B19499CFFA}"/>
              </a:ext>
            </a:extLst>
          </p:cNvPr>
          <p:cNvSpPr>
            <a:spLocks noGrp="1"/>
          </p:cNvSpPr>
          <p:nvPr>
            <p:ph type="sldNum" sz="quarter" idx="19"/>
          </p:nvPr>
        </p:nvSpPr>
        <p:spPr/>
        <p:txBody>
          <a:bodyPr/>
          <a:lstStyle>
            <a:lvl1pPr>
              <a:defRPr>
                <a:solidFill>
                  <a:schemeClr val="bg1"/>
                </a:solidFill>
              </a:defRPr>
            </a:lvl1p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2831809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lex _Content – 2 column 1 title, 2 images, 2 text ">
    <p:bg>
      <p:bgPr>
        <a:solidFill>
          <a:srgbClr val="FFFFFF"/>
        </a:solidFill>
        <a:effectLst/>
      </p:bgPr>
    </p:bg>
    <p:spTree>
      <p:nvGrpSpPr>
        <p:cNvPr id="1" name=""/>
        <p:cNvGrpSpPr/>
        <p:nvPr/>
      </p:nvGrpSpPr>
      <p:grpSpPr>
        <a:xfrm>
          <a:off x="0" y="0"/>
          <a:ext cx="0" cy="0"/>
          <a:chOff x="0" y="0"/>
          <a:chExt cx="0" cy="0"/>
        </a:xfrm>
      </p:grpSpPr>
      <p:sp>
        <p:nvSpPr>
          <p:cNvPr id="10" name="Picture Placeholder 6" descr="Add a clear, concise statement describing the main purpose of the image">
            <a:extLst>
              <a:ext uri="{FF2B5EF4-FFF2-40B4-BE49-F238E27FC236}">
                <a16:creationId xmlns:a16="http://schemas.microsoft.com/office/drawing/2014/main" id="{2F201AA6-C7B0-FA4A-12EF-F05A6A27B847}"/>
              </a:ext>
            </a:extLst>
          </p:cNvPr>
          <p:cNvSpPr>
            <a:spLocks noGrp="1"/>
          </p:cNvSpPr>
          <p:nvPr>
            <p:ph type="pic" sz="quarter" idx="13"/>
          </p:nvPr>
        </p:nvSpPr>
        <p:spPr>
          <a:xfrm>
            <a:off x="753738" y="1772816"/>
            <a:ext cx="5440833" cy="4320480"/>
          </a:xfrm>
          <a:prstGeom prst="rect">
            <a:avLst/>
          </a:prstGeom>
        </p:spPr>
        <p:txBody>
          <a:bodyPr/>
          <a:lstStyle/>
          <a:p>
            <a:endParaRPr lang="en-GB" noProof="1"/>
          </a:p>
        </p:txBody>
      </p:sp>
      <p:sp>
        <p:nvSpPr>
          <p:cNvPr id="4" name="Content Placeholder">
            <a:extLst>
              <a:ext uri="{FF2B5EF4-FFF2-40B4-BE49-F238E27FC236}">
                <a16:creationId xmlns:a16="http://schemas.microsoft.com/office/drawing/2014/main" id="{F142E15A-697F-9263-833E-531E384B268B}"/>
              </a:ext>
            </a:extLst>
          </p:cNvPr>
          <p:cNvSpPr>
            <a:spLocks noGrp="1"/>
          </p:cNvSpPr>
          <p:nvPr>
            <p:ph idx="23" hasCustomPrompt="1"/>
          </p:nvPr>
        </p:nvSpPr>
        <p:spPr>
          <a:xfrm>
            <a:off x="6415020" y="1772816"/>
            <a:ext cx="5441620" cy="4320480"/>
          </a:xfrm>
        </p:spPr>
        <p:txBody>
          <a:bodyPr>
            <a:noAutofit/>
          </a:bodyPr>
          <a:lstStyle>
            <a:lvl1pPr marL="0" indent="0">
              <a:lnSpc>
                <a:spcPct val="100000"/>
              </a:lnSpc>
              <a:spcBef>
                <a:spcPts val="0"/>
              </a:spcBef>
              <a:buFontTx/>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Use UCL Sans Regular no smaller than 24pt for body text, so it stays readable and accessible.</a:t>
            </a:r>
          </a:p>
          <a:p>
            <a:endParaRPr lang="en-GB" dirty="0"/>
          </a:p>
          <a:p>
            <a:r>
              <a:rPr lang="en-GB" dirty="0"/>
              <a:t>Keep paragraphs short.</a:t>
            </a:r>
          </a:p>
          <a:p>
            <a:endParaRPr lang="en-GB" dirty="0"/>
          </a:p>
          <a:p>
            <a:pPr marL="114300" indent="-342900">
              <a:buFont typeface="Wingdings" panose="05000000000000000000" pitchFamily="2" charset="2"/>
              <a:buChar char="§"/>
            </a:pPr>
            <a:r>
              <a:rPr lang="en-GB" dirty="0"/>
              <a:t>Using bullet points </a:t>
            </a:r>
          </a:p>
          <a:p>
            <a:pPr marL="114300" indent="-342900">
              <a:buFont typeface="Wingdings" panose="05000000000000000000" pitchFamily="2" charset="2"/>
              <a:buChar char="§"/>
            </a:pPr>
            <a:r>
              <a:rPr lang="en-GB" dirty="0"/>
              <a:t>often makes text </a:t>
            </a:r>
          </a:p>
          <a:p>
            <a:pPr marL="114300" indent="-342900">
              <a:buFont typeface="Wingdings" panose="05000000000000000000" pitchFamily="2" charset="2"/>
              <a:buChar char="§"/>
            </a:pPr>
            <a:r>
              <a:rPr lang="en-GB" dirty="0"/>
              <a:t>easier to read.</a:t>
            </a:r>
          </a:p>
        </p:txBody>
      </p:sp>
      <p:sp>
        <p:nvSpPr>
          <p:cNvPr id="6" name="Rectangle 5">
            <a:extLst>
              <a:ext uri="{FF2B5EF4-FFF2-40B4-BE49-F238E27FC236}">
                <a16:creationId xmlns:a16="http://schemas.microsoft.com/office/drawing/2014/main" id="{2D31EA68-8F97-2C93-1DF1-0C50A907ABE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3" name="Date Placeholder 2">
            <a:extLst>
              <a:ext uri="{FF2B5EF4-FFF2-40B4-BE49-F238E27FC236}">
                <a16:creationId xmlns:a16="http://schemas.microsoft.com/office/drawing/2014/main" id="{72F53CDF-86D9-0F4E-CDE4-B3E1BF85EA05}"/>
              </a:ext>
            </a:extLst>
          </p:cNvPr>
          <p:cNvSpPr>
            <a:spLocks noGrp="1"/>
          </p:cNvSpPr>
          <p:nvPr>
            <p:ph type="dt" sz="half" idx="24"/>
          </p:nvPr>
        </p:nvSpPr>
        <p:spPr/>
        <p:txBody>
          <a:bodyPr/>
          <a:lstStyle/>
          <a:p>
            <a:r>
              <a:rPr lang="en-GB" sz="1600" noProof="1"/>
              <a:t>01/07/2026</a:t>
            </a:r>
          </a:p>
        </p:txBody>
      </p:sp>
      <p:sp>
        <p:nvSpPr>
          <p:cNvPr id="7" name="Footer Placeholder 6">
            <a:extLst>
              <a:ext uri="{FF2B5EF4-FFF2-40B4-BE49-F238E27FC236}">
                <a16:creationId xmlns:a16="http://schemas.microsoft.com/office/drawing/2014/main" id="{96028767-4024-6496-8D38-1B358B7C3280}"/>
              </a:ext>
            </a:extLst>
          </p:cNvPr>
          <p:cNvSpPr>
            <a:spLocks noGrp="1"/>
          </p:cNvSpPr>
          <p:nvPr>
            <p:ph type="ftr" sz="quarter" idx="25"/>
          </p:nvPr>
        </p:nvSpPr>
        <p:spPr/>
        <p:txBody>
          <a:bodyPr/>
          <a:lstStyle/>
          <a:p>
            <a:r>
              <a:rPr lang="en-GB" sz="1600" noProof="1"/>
              <a:t>IoP PAB 2026 — Particle Therapy</a:t>
            </a:r>
          </a:p>
        </p:txBody>
      </p:sp>
      <p:sp>
        <p:nvSpPr>
          <p:cNvPr id="8" name="Slide Number Placeholder 7">
            <a:extLst>
              <a:ext uri="{FF2B5EF4-FFF2-40B4-BE49-F238E27FC236}">
                <a16:creationId xmlns:a16="http://schemas.microsoft.com/office/drawing/2014/main" id="{05FC3667-BFD7-0714-6501-75250D394008}"/>
              </a:ext>
            </a:extLst>
          </p:cNvPr>
          <p:cNvSpPr>
            <a:spLocks noGrp="1"/>
          </p:cNvSpPr>
          <p:nvPr>
            <p:ph type="sldNum" sz="quarter" idx="26"/>
          </p:nvPr>
        </p:nvSpPr>
        <p:spPr/>
        <p:txBody>
          <a:bodyPr/>
          <a:lstStyle>
            <a:lvl1pPr>
              <a:defRPr>
                <a:solidFill>
                  <a:schemeClr val="bg1"/>
                </a:solidFill>
              </a:defRPr>
            </a:lvl1pPr>
          </a:lstStyle>
          <a:p>
            <a:fld id="{053C7F91-C859-1C4D-B061-963A35A2ECCC}" type="slidenum">
              <a:rPr lang="en-GB" noProof="1" smtClean="0"/>
              <a:pPr/>
              <a:t>‹#›</a:t>
            </a:fld>
            <a:endParaRPr lang="en-GB" noProof="1"/>
          </a:p>
        </p:txBody>
      </p:sp>
      <p:sp>
        <p:nvSpPr>
          <p:cNvPr id="9" name="Title 1">
            <a:extLst>
              <a:ext uri="{FF2B5EF4-FFF2-40B4-BE49-F238E27FC236}">
                <a16:creationId xmlns:a16="http://schemas.microsoft.com/office/drawing/2014/main" id="{DF0B59C4-C9CB-90AB-3B52-EE63E091E7E6}"/>
              </a:ext>
            </a:extLst>
          </p:cNvPr>
          <p:cNvSpPr>
            <a:spLocks noGrp="1"/>
          </p:cNvSpPr>
          <p:nvPr>
            <p:ph type="ctrTitle" hasCustomPrompt="1"/>
          </p:nvPr>
        </p:nvSpPr>
        <p:spPr>
          <a:xfrm>
            <a:off x="753738" y="387950"/>
            <a:ext cx="10670854" cy="1168841"/>
          </a:xfrm>
          <a:prstGeom prst="rect">
            <a:avLst/>
          </a:prstGeom>
        </p:spPr>
        <p:txBody>
          <a:bodyPr anchor="ctr"/>
          <a:lstStyle>
            <a:lvl1pPr algn="l">
              <a:lnSpc>
                <a:spcPct val="100000"/>
              </a:lnSpc>
              <a:defRPr sz="3600">
                <a:solidFill>
                  <a:schemeClr val="accent1"/>
                </a:solidFill>
              </a:defRPr>
            </a:lvl1pPr>
          </a:lstStyle>
          <a:p>
            <a:pPr lvl="0"/>
            <a:r>
              <a:rPr lang="en-GB" dirty="0"/>
              <a:t>Title in 36pt UCL Sans </a:t>
            </a:r>
            <a:r>
              <a:rPr lang="en-GB" dirty="0" err="1"/>
              <a:t>SemiBold</a:t>
            </a:r>
            <a:r>
              <a:rPr lang="en-GB" dirty="0"/>
              <a:t>, no more than 1-2 lines</a:t>
            </a:r>
            <a:endParaRPr lang="en-GB" noProof="1"/>
          </a:p>
        </p:txBody>
      </p:sp>
    </p:spTree>
    <p:extLst>
      <p:ext uri="{BB962C8B-B14F-4D97-AF65-F5344CB8AC3E}">
        <p14:creationId xmlns:p14="http://schemas.microsoft.com/office/powerpoint/2010/main" val="455238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lex _Content – 4 column title, 4 images, 4 text">
    <p:bg>
      <p:bgPr>
        <a:solidFill>
          <a:srgbClr val="FFFFFF"/>
        </a:solidFill>
        <a:effectLst/>
      </p:bgPr>
    </p:bg>
    <p:spTree>
      <p:nvGrpSpPr>
        <p:cNvPr id="1" name=""/>
        <p:cNvGrpSpPr/>
        <p:nvPr/>
      </p:nvGrpSpPr>
      <p:grpSpPr>
        <a:xfrm>
          <a:off x="0" y="0"/>
          <a:ext cx="0" cy="0"/>
          <a:chOff x="0" y="0"/>
          <a:chExt cx="0" cy="0"/>
        </a:xfrm>
      </p:grpSpPr>
      <p:sp>
        <p:nvSpPr>
          <p:cNvPr id="7" name="Picture Placeholder 6" descr="Add a clear, concise statement describing the main purpose of the image">
            <a:extLst>
              <a:ext uri="{FF2B5EF4-FFF2-40B4-BE49-F238E27FC236}">
                <a16:creationId xmlns:a16="http://schemas.microsoft.com/office/drawing/2014/main" id="{0799EAC2-36C5-0886-6CEB-AA012D2BF087}"/>
              </a:ext>
            </a:extLst>
          </p:cNvPr>
          <p:cNvSpPr>
            <a:spLocks noGrp="1"/>
          </p:cNvSpPr>
          <p:nvPr>
            <p:ph type="pic" sz="quarter" idx="13"/>
          </p:nvPr>
        </p:nvSpPr>
        <p:spPr>
          <a:xfrm>
            <a:off x="753738" y="1844824"/>
            <a:ext cx="2672005" cy="2088867"/>
          </a:xfrm>
          <a:prstGeom prst="rect">
            <a:avLst/>
          </a:prstGeom>
        </p:spPr>
        <p:txBody>
          <a:bodyPr/>
          <a:lstStyle/>
          <a:p>
            <a:endParaRPr lang="en-GB" noProof="1"/>
          </a:p>
        </p:txBody>
      </p:sp>
      <p:sp>
        <p:nvSpPr>
          <p:cNvPr id="3" name="Content Placeholder">
            <a:extLst>
              <a:ext uri="{FF2B5EF4-FFF2-40B4-BE49-F238E27FC236}">
                <a16:creationId xmlns:a16="http://schemas.microsoft.com/office/drawing/2014/main" id="{CB1DDE88-414D-71CD-2A30-7171E3D9FCEE}"/>
              </a:ext>
            </a:extLst>
          </p:cNvPr>
          <p:cNvSpPr>
            <a:spLocks noGrp="1"/>
          </p:cNvSpPr>
          <p:nvPr>
            <p:ph idx="1" hasCustomPrompt="1"/>
          </p:nvPr>
        </p:nvSpPr>
        <p:spPr>
          <a:xfrm>
            <a:off x="753738" y="4203082"/>
            <a:ext cx="2664418" cy="1890214"/>
          </a:xfr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This slide is perfect for highlighting four things.</a:t>
            </a:r>
          </a:p>
        </p:txBody>
      </p:sp>
      <p:sp>
        <p:nvSpPr>
          <p:cNvPr id="28" name="Picture Placeholder 6" descr="Add a clear, concise statement describing the main purpose of the image">
            <a:extLst>
              <a:ext uri="{FF2B5EF4-FFF2-40B4-BE49-F238E27FC236}">
                <a16:creationId xmlns:a16="http://schemas.microsoft.com/office/drawing/2014/main" id="{7A9B95BC-4D66-3908-97EF-FB4460F52B22}"/>
              </a:ext>
            </a:extLst>
          </p:cNvPr>
          <p:cNvSpPr>
            <a:spLocks noGrp="1"/>
          </p:cNvSpPr>
          <p:nvPr>
            <p:ph type="pic" sz="quarter" idx="16"/>
          </p:nvPr>
        </p:nvSpPr>
        <p:spPr>
          <a:xfrm>
            <a:off x="3538770" y="1844824"/>
            <a:ext cx="2672005" cy="2088867"/>
          </a:xfrm>
          <a:prstGeom prst="rect">
            <a:avLst/>
          </a:prstGeom>
        </p:spPr>
        <p:txBody>
          <a:bodyPr/>
          <a:lstStyle/>
          <a:p>
            <a:endParaRPr lang="en-GB" noProof="1"/>
          </a:p>
        </p:txBody>
      </p:sp>
      <p:sp>
        <p:nvSpPr>
          <p:cNvPr id="5" name="Content Placeholder">
            <a:extLst>
              <a:ext uri="{FF2B5EF4-FFF2-40B4-BE49-F238E27FC236}">
                <a16:creationId xmlns:a16="http://schemas.microsoft.com/office/drawing/2014/main" id="{289BC9F2-59CA-26D8-0F30-9044A287ACEB}"/>
              </a:ext>
            </a:extLst>
          </p:cNvPr>
          <p:cNvSpPr>
            <a:spLocks noGrp="1"/>
          </p:cNvSpPr>
          <p:nvPr>
            <p:ph idx="22" hasCustomPrompt="1"/>
          </p:nvPr>
        </p:nvSpPr>
        <p:spPr>
          <a:xfrm>
            <a:off x="3538770" y="4203082"/>
            <a:ext cx="2664418" cy="1890214"/>
          </a:xfr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Replace each image and add your own text beneath it.</a:t>
            </a:r>
          </a:p>
        </p:txBody>
      </p:sp>
      <p:sp>
        <p:nvSpPr>
          <p:cNvPr id="35" name="Picture Placeholder 6" descr="Add a clear, concise statement describing the main purpose of the image">
            <a:extLst>
              <a:ext uri="{FF2B5EF4-FFF2-40B4-BE49-F238E27FC236}">
                <a16:creationId xmlns:a16="http://schemas.microsoft.com/office/drawing/2014/main" id="{C85375D3-F603-A1F9-0769-6A655B6E6692}"/>
              </a:ext>
            </a:extLst>
          </p:cNvPr>
          <p:cNvSpPr>
            <a:spLocks noGrp="1"/>
          </p:cNvSpPr>
          <p:nvPr>
            <p:ph type="pic" sz="quarter" idx="20"/>
          </p:nvPr>
        </p:nvSpPr>
        <p:spPr>
          <a:xfrm>
            <a:off x="6323802" y="1844824"/>
            <a:ext cx="2672005" cy="2088867"/>
          </a:xfrm>
          <a:prstGeom prst="rect">
            <a:avLst/>
          </a:prstGeom>
        </p:spPr>
        <p:txBody>
          <a:bodyPr/>
          <a:lstStyle/>
          <a:p>
            <a:endParaRPr lang="en-GB" noProof="1"/>
          </a:p>
        </p:txBody>
      </p:sp>
      <p:sp>
        <p:nvSpPr>
          <p:cNvPr id="6" name="Content Placeholder">
            <a:extLst>
              <a:ext uri="{FF2B5EF4-FFF2-40B4-BE49-F238E27FC236}">
                <a16:creationId xmlns:a16="http://schemas.microsoft.com/office/drawing/2014/main" id="{E2B16050-A943-099A-AF79-6F49DBB82BB4}"/>
              </a:ext>
            </a:extLst>
          </p:cNvPr>
          <p:cNvSpPr>
            <a:spLocks noGrp="1"/>
          </p:cNvSpPr>
          <p:nvPr>
            <p:ph idx="23" hasCustomPrompt="1"/>
          </p:nvPr>
        </p:nvSpPr>
        <p:spPr>
          <a:xfrm>
            <a:off x="6323802" y="4203082"/>
            <a:ext cx="2664418" cy="1890214"/>
          </a:xfr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Use UCL Sans Regular no smaller than 24pt for body text.</a:t>
            </a:r>
          </a:p>
        </p:txBody>
      </p:sp>
      <p:sp>
        <p:nvSpPr>
          <p:cNvPr id="36" name="Picture Placeholder 6" descr="Add a clear, concise statement describing the main purpose of the image">
            <a:extLst>
              <a:ext uri="{FF2B5EF4-FFF2-40B4-BE49-F238E27FC236}">
                <a16:creationId xmlns:a16="http://schemas.microsoft.com/office/drawing/2014/main" id="{5B98E73B-EC26-695B-64A0-FE5244D0C7D7}"/>
              </a:ext>
            </a:extLst>
          </p:cNvPr>
          <p:cNvSpPr>
            <a:spLocks noGrp="1"/>
          </p:cNvSpPr>
          <p:nvPr>
            <p:ph type="pic" sz="quarter" idx="21"/>
          </p:nvPr>
        </p:nvSpPr>
        <p:spPr>
          <a:xfrm>
            <a:off x="9108833" y="1844824"/>
            <a:ext cx="2672005" cy="2088867"/>
          </a:xfrm>
          <a:prstGeom prst="rect">
            <a:avLst/>
          </a:prstGeom>
        </p:spPr>
        <p:txBody>
          <a:bodyPr/>
          <a:lstStyle/>
          <a:p>
            <a:endParaRPr lang="en-GB" noProof="1"/>
          </a:p>
        </p:txBody>
      </p:sp>
      <p:sp>
        <p:nvSpPr>
          <p:cNvPr id="9" name="Content Placeholder">
            <a:extLst>
              <a:ext uri="{FF2B5EF4-FFF2-40B4-BE49-F238E27FC236}">
                <a16:creationId xmlns:a16="http://schemas.microsoft.com/office/drawing/2014/main" id="{908200AF-1B54-4B7F-F10C-736BAADD0EA7}"/>
              </a:ext>
            </a:extLst>
          </p:cNvPr>
          <p:cNvSpPr>
            <a:spLocks noGrp="1"/>
          </p:cNvSpPr>
          <p:nvPr>
            <p:ph idx="24" hasCustomPrompt="1"/>
          </p:nvPr>
        </p:nvSpPr>
        <p:spPr>
          <a:xfrm>
            <a:off x="9109478" y="4203082"/>
            <a:ext cx="2664418" cy="1890214"/>
          </a:xfrm>
        </p:spPr>
        <p:txBody>
          <a:bodyPr>
            <a:noAutofit/>
          </a:bodyPr>
          <a:lstStyle>
            <a:lvl1pPr marL="0">
              <a:lnSpc>
                <a:spcPct val="100000"/>
              </a:lnSpc>
              <a:spcBef>
                <a:spcPts val="0"/>
              </a:spcBef>
              <a:buNone/>
              <a:defRPr sz="2400">
                <a:solidFill>
                  <a:schemeClr val="tx1"/>
                </a:solidFill>
              </a:defRPr>
            </a:lvl1pPr>
            <a:lvl2pPr>
              <a:buNone/>
              <a:defRPr sz="1800">
                <a:solidFill>
                  <a:schemeClr val="bg1"/>
                </a:solidFill>
              </a:defRPr>
            </a:lvl2pPr>
            <a:lvl3pPr>
              <a:buNone/>
              <a:defRPr sz="1800">
                <a:solidFill>
                  <a:schemeClr val="bg1"/>
                </a:solidFill>
              </a:defRPr>
            </a:lvl3pPr>
          </a:lstStyle>
          <a:p>
            <a:r>
              <a:rPr lang="en-GB" dirty="0"/>
              <a:t>Keeping text that size means it’s readable and accessible.</a:t>
            </a:r>
          </a:p>
        </p:txBody>
      </p:sp>
      <p:sp>
        <p:nvSpPr>
          <p:cNvPr id="4" name="Rectangle 3">
            <a:extLst>
              <a:ext uri="{FF2B5EF4-FFF2-40B4-BE49-F238E27FC236}">
                <a16:creationId xmlns:a16="http://schemas.microsoft.com/office/drawing/2014/main" id="{ABD764E0-C2A5-851D-9E15-7970376FAD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11993"/>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10" name="Date Placeholder 9">
            <a:extLst>
              <a:ext uri="{FF2B5EF4-FFF2-40B4-BE49-F238E27FC236}">
                <a16:creationId xmlns:a16="http://schemas.microsoft.com/office/drawing/2014/main" id="{EDC7C238-F87B-D298-0E01-8957CE608192}"/>
              </a:ext>
            </a:extLst>
          </p:cNvPr>
          <p:cNvSpPr>
            <a:spLocks noGrp="1"/>
          </p:cNvSpPr>
          <p:nvPr>
            <p:ph type="dt" sz="half" idx="25"/>
          </p:nvPr>
        </p:nvSpPr>
        <p:spPr/>
        <p:txBody>
          <a:bodyPr/>
          <a:lstStyle/>
          <a:p>
            <a:r>
              <a:rPr lang="en-GB" sz="1600" noProof="1"/>
              <a:t>01/07/2026</a:t>
            </a:r>
          </a:p>
        </p:txBody>
      </p:sp>
      <p:sp>
        <p:nvSpPr>
          <p:cNvPr id="11" name="Footer Placeholder 10">
            <a:extLst>
              <a:ext uri="{FF2B5EF4-FFF2-40B4-BE49-F238E27FC236}">
                <a16:creationId xmlns:a16="http://schemas.microsoft.com/office/drawing/2014/main" id="{47E34F62-3113-7987-ACCF-F5A390327851}"/>
              </a:ext>
            </a:extLst>
          </p:cNvPr>
          <p:cNvSpPr>
            <a:spLocks noGrp="1"/>
          </p:cNvSpPr>
          <p:nvPr>
            <p:ph type="ftr" sz="quarter" idx="26"/>
          </p:nvPr>
        </p:nvSpPr>
        <p:spPr/>
        <p:txBody>
          <a:bodyPr/>
          <a:lstStyle/>
          <a:p>
            <a:r>
              <a:rPr lang="en-GB" sz="1600" noProof="1"/>
              <a:t>IoP PAB 2026 — Particle Therapy</a:t>
            </a:r>
          </a:p>
        </p:txBody>
      </p:sp>
      <p:sp>
        <p:nvSpPr>
          <p:cNvPr id="12" name="Slide Number Placeholder 11">
            <a:extLst>
              <a:ext uri="{FF2B5EF4-FFF2-40B4-BE49-F238E27FC236}">
                <a16:creationId xmlns:a16="http://schemas.microsoft.com/office/drawing/2014/main" id="{3658EEBA-53EC-B5E7-6AC7-FCA3B4B83878}"/>
              </a:ext>
            </a:extLst>
          </p:cNvPr>
          <p:cNvSpPr>
            <a:spLocks noGrp="1"/>
          </p:cNvSpPr>
          <p:nvPr>
            <p:ph type="sldNum" sz="quarter" idx="27"/>
          </p:nvPr>
        </p:nvSpPr>
        <p:spPr/>
        <p:txBody>
          <a:bodyPr/>
          <a:lstStyle/>
          <a:p>
            <a:fld id="{053C7F91-C859-1C4D-B061-963A35A2ECCC}" type="slidenum">
              <a:rPr lang="en-GB" noProof="1" smtClean="0"/>
              <a:pPr/>
              <a:t>‹#›</a:t>
            </a:fld>
            <a:endParaRPr lang="en-GB" noProof="1"/>
          </a:p>
        </p:txBody>
      </p:sp>
      <p:sp>
        <p:nvSpPr>
          <p:cNvPr id="13" name="Title 1">
            <a:extLst>
              <a:ext uri="{FF2B5EF4-FFF2-40B4-BE49-F238E27FC236}">
                <a16:creationId xmlns:a16="http://schemas.microsoft.com/office/drawing/2014/main" id="{780C434D-040A-640B-FAC7-23969D863A77}"/>
              </a:ext>
            </a:extLst>
          </p:cNvPr>
          <p:cNvSpPr>
            <a:spLocks noGrp="1"/>
          </p:cNvSpPr>
          <p:nvPr>
            <p:ph type="ctrTitle" hasCustomPrompt="1"/>
          </p:nvPr>
        </p:nvSpPr>
        <p:spPr>
          <a:xfrm>
            <a:off x="753738" y="387950"/>
            <a:ext cx="10670854" cy="1168841"/>
          </a:xfrm>
          <a:prstGeom prst="rect">
            <a:avLst/>
          </a:prstGeom>
        </p:spPr>
        <p:txBody>
          <a:bodyPr anchor="ctr"/>
          <a:lstStyle>
            <a:lvl1pPr algn="l">
              <a:lnSpc>
                <a:spcPct val="100000"/>
              </a:lnSpc>
              <a:defRPr sz="3600">
                <a:solidFill>
                  <a:schemeClr val="accent1"/>
                </a:solidFill>
              </a:defRPr>
            </a:lvl1pPr>
          </a:lstStyle>
          <a:p>
            <a:pPr lvl="0"/>
            <a:r>
              <a:rPr lang="en-GB" dirty="0"/>
              <a:t>Title in 36pt UCL Sans </a:t>
            </a:r>
            <a:r>
              <a:rPr lang="en-GB" dirty="0" err="1"/>
              <a:t>SemiBold</a:t>
            </a:r>
            <a:r>
              <a:rPr lang="en-GB" dirty="0"/>
              <a:t>, no more than 1-2 lines</a:t>
            </a:r>
            <a:endParaRPr lang="en-GB" noProof="1"/>
          </a:p>
        </p:txBody>
      </p:sp>
    </p:spTree>
    <p:extLst>
      <p:ext uri="{BB962C8B-B14F-4D97-AF65-F5344CB8AC3E}">
        <p14:creationId xmlns:p14="http://schemas.microsoft.com/office/powerpoint/2010/main" val="713036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lex _Content – 2 column title, 1 subheading, 2 image/graphs/charts">
    <p:bg>
      <p:bgPr>
        <a:solidFill>
          <a:srgbClr val="FFFFF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347494-B2C3-0D8B-8EC4-E69AF14061BE}"/>
              </a:ext>
            </a:extLst>
          </p:cNvPr>
          <p:cNvSpPr>
            <a:spLocks noGrp="1"/>
          </p:cNvSpPr>
          <p:nvPr>
            <p:ph type="ctrTitle" hasCustomPrompt="1"/>
          </p:nvPr>
        </p:nvSpPr>
        <p:spPr>
          <a:xfrm>
            <a:off x="850080" y="387950"/>
            <a:ext cx="4525839" cy="1672898"/>
          </a:xfrm>
          <a:prstGeom prst="rect">
            <a:avLst/>
          </a:prstGeom>
        </p:spPr>
        <p:txBody>
          <a:bodyPr anchor="t"/>
          <a:lstStyle>
            <a:lvl1pPr algn="l">
              <a:lnSpc>
                <a:spcPct val="100000"/>
              </a:lnSpc>
              <a:defRPr sz="3600">
                <a:solidFill>
                  <a:schemeClr val="accent1"/>
                </a:solidFill>
              </a:defRPr>
            </a:lvl1pPr>
          </a:lstStyle>
          <a:p>
            <a:pPr lvl="0"/>
            <a:r>
              <a:rPr lang="en-GB" dirty="0"/>
              <a:t>Title in 36pt UCL Sans </a:t>
            </a:r>
            <a:r>
              <a:rPr lang="en-GB" dirty="0" err="1"/>
              <a:t>SemiBold</a:t>
            </a:r>
            <a:endParaRPr lang="en-GB" noProof="1"/>
          </a:p>
        </p:txBody>
      </p:sp>
      <p:sp>
        <p:nvSpPr>
          <p:cNvPr id="8" name="Subtitle">
            <a:extLst>
              <a:ext uri="{FF2B5EF4-FFF2-40B4-BE49-F238E27FC236}">
                <a16:creationId xmlns:a16="http://schemas.microsoft.com/office/drawing/2014/main" id="{8D5B7CB8-CFE1-C7FC-EE27-A89C4573D4F0}"/>
              </a:ext>
            </a:extLst>
          </p:cNvPr>
          <p:cNvSpPr>
            <a:spLocks noGrp="1"/>
          </p:cNvSpPr>
          <p:nvPr>
            <p:ph type="subTitle" idx="17" hasCustomPrompt="1"/>
          </p:nvPr>
        </p:nvSpPr>
        <p:spPr>
          <a:xfrm>
            <a:off x="5735960" y="387950"/>
            <a:ext cx="5755868" cy="1168842"/>
          </a:xfrm>
        </p:spPr>
        <p:txBody>
          <a:bodyPr anchor="t" anchorCtr="0">
            <a:noAutofit/>
          </a:bodyPr>
          <a:lstStyle>
            <a:lvl1pPr marL="0" indent="0" algn="l">
              <a:lnSpc>
                <a:spcPct val="100000"/>
              </a:lnSpc>
              <a:spcBef>
                <a:spcPts val="0"/>
              </a:spcBef>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dirty="0"/>
              <a:t>Subheading in 30pt UCL Sans Regular, 1-2 lines</a:t>
            </a:r>
          </a:p>
        </p:txBody>
      </p:sp>
      <p:sp>
        <p:nvSpPr>
          <p:cNvPr id="6" name="Content Placeholder 3">
            <a:extLst>
              <a:ext uri="{FF2B5EF4-FFF2-40B4-BE49-F238E27FC236}">
                <a16:creationId xmlns:a16="http://schemas.microsoft.com/office/drawing/2014/main" id="{129D6C95-4A5B-9C67-29AF-2DE954D6E43F}"/>
              </a:ext>
            </a:extLst>
          </p:cNvPr>
          <p:cNvSpPr>
            <a:spLocks noGrp="1"/>
          </p:cNvSpPr>
          <p:nvPr>
            <p:ph sz="half" idx="1" hasCustomPrompt="1"/>
          </p:nvPr>
        </p:nvSpPr>
        <p:spPr>
          <a:xfrm>
            <a:off x="850081" y="2422525"/>
            <a:ext cx="4525838" cy="367077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1"/>
              <a:t>Space for graphs, images, charts</a:t>
            </a:r>
          </a:p>
        </p:txBody>
      </p:sp>
      <p:sp>
        <p:nvSpPr>
          <p:cNvPr id="7" name="Content Placeholder 5">
            <a:extLst>
              <a:ext uri="{FF2B5EF4-FFF2-40B4-BE49-F238E27FC236}">
                <a16:creationId xmlns:a16="http://schemas.microsoft.com/office/drawing/2014/main" id="{80A7D660-C734-F70C-8436-BC3EFE9A5B2D}"/>
              </a:ext>
            </a:extLst>
          </p:cNvPr>
          <p:cNvSpPr>
            <a:spLocks noGrp="1"/>
          </p:cNvSpPr>
          <p:nvPr>
            <p:ph sz="half" idx="12" hasCustomPrompt="1"/>
          </p:nvPr>
        </p:nvSpPr>
        <p:spPr>
          <a:xfrm>
            <a:off x="5735961" y="2060848"/>
            <a:ext cx="5755868" cy="403244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1"/>
              <a:t>Space for graphs, images, charts</a:t>
            </a:r>
          </a:p>
          <a:p>
            <a:endParaRPr lang="en-GB" noProof="1"/>
          </a:p>
        </p:txBody>
      </p:sp>
      <p:sp>
        <p:nvSpPr>
          <p:cNvPr id="11" name="Rectangle 10">
            <a:extLst>
              <a:ext uri="{FF2B5EF4-FFF2-40B4-BE49-F238E27FC236}">
                <a16:creationId xmlns:a16="http://schemas.microsoft.com/office/drawing/2014/main" id="{82194073-EA37-1F6C-8979-A5566C6B651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8137"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1AF7D7A-D93D-C562-F0CE-4E6AC394CB89}"/>
              </a:ext>
            </a:extLst>
          </p:cNvPr>
          <p:cNvSpPr>
            <a:spLocks noGrp="1"/>
          </p:cNvSpPr>
          <p:nvPr>
            <p:ph type="dt" sz="half" idx="18"/>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43F1D6AE-316D-DE89-A133-7AC9A93FAD23}"/>
              </a:ext>
            </a:extLst>
          </p:cNvPr>
          <p:cNvSpPr>
            <a:spLocks noGrp="1"/>
          </p:cNvSpPr>
          <p:nvPr>
            <p:ph type="ftr" sz="quarter" idx="19"/>
          </p:nvPr>
        </p:nvSpPr>
        <p:spPr/>
        <p:txBody>
          <a:bodyPr/>
          <a:lstStyle/>
          <a:p>
            <a:r>
              <a:rPr lang="en-GB" sz="1600" noProof="1"/>
              <a:t>IoP PAB 2026 — Particle Therapy</a:t>
            </a:r>
          </a:p>
        </p:txBody>
      </p:sp>
      <p:sp>
        <p:nvSpPr>
          <p:cNvPr id="9" name="Slide Number Placeholder 8">
            <a:extLst>
              <a:ext uri="{FF2B5EF4-FFF2-40B4-BE49-F238E27FC236}">
                <a16:creationId xmlns:a16="http://schemas.microsoft.com/office/drawing/2014/main" id="{64A3641D-FC5A-A482-45A7-D2B97B186B38}"/>
              </a:ext>
            </a:extLst>
          </p:cNvPr>
          <p:cNvSpPr>
            <a:spLocks noGrp="1"/>
          </p:cNvSpPr>
          <p:nvPr>
            <p:ph type="sldNum" sz="quarter" idx="20"/>
          </p:nvPr>
        </p:nvSpPr>
        <p:spPr/>
        <p:txBody>
          <a:body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3249290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CL Instructions - Using the PowerPoint Template">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2163B-CB7B-1F39-3497-AE8407BE19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0364572" y="6060701"/>
            <a:ext cx="1421688" cy="399052"/>
          </a:xfrm>
          <a:prstGeom prst="rect">
            <a:avLst/>
          </a:prstGeom>
        </p:spPr>
      </p:pic>
      <p:sp>
        <p:nvSpPr>
          <p:cNvPr id="3" name="Rectangle 2">
            <a:extLst>
              <a:ext uri="{FF2B5EF4-FFF2-40B4-BE49-F238E27FC236}">
                <a16:creationId xmlns:a16="http://schemas.microsoft.com/office/drawing/2014/main" id="{A93C6BB8-24D2-2FFD-9C27-EB22D9F0D9BA}"/>
              </a:ext>
              <a:ext uri="{C183D7F6-B498-43B3-948B-1728B52AA6E4}">
                <adec:decorative xmlns:adec="http://schemas.microsoft.com/office/drawing/2017/decorative" val="1"/>
              </a:ext>
            </a:extLst>
          </p:cNvPr>
          <p:cNvSpPr/>
          <p:nvPr userDrawn="1"/>
        </p:nvSpPr>
        <p:spPr>
          <a:xfrm>
            <a:off x="0" y="-1892"/>
            <a:ext cx="12192000" cy="449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Tree>
    <p:extLst>
      <p:ext uri="{BB962C8B-B14F-4D97-AF65-F5344CB8AC3E}">
        <p14:creationId xmlns:p14="http://schemas.microsoft.com/office/powerpoint/2010/main" val="1719295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UCL Instructions - Using the PowerPoint Template 2">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2163B-CB7B-1F39-3497-AE8407BE19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0364572" y="6060701"/>
            <a:ext cx="1421688" cy="399052"/>
          </a:xfrm>
          <a:prstGeom prst="rect">
            <a:avLst/>
          </a:prstGeom>
        </p:spPr>
      </p:pic>
      <p:sp>
        <p:nvSpPr>
          <p:cNvPr id="3" name="Rectangle 2">
            <a:extLst>
              <a:ext uri="{FF2B5EF4-FFF2-40B4-BE49-F238E27FC236}">
                <a16:creationId xmlns:a16="http://schemas.microsoft.com/office/drawing/2014/main" id="{A93C6BB8-24D2-2FFD-9C27-EB22D9F0D9BA}"/>
              </a:ext>
              <a:ext uri="{C183D7F6-B498-43B3-948B-1728B52AA6E4}">
                <adec:decorative xmlns:adec="http://schemas.microsoft.com/office/drawing/2017/decorative" val="1"/>
              </a:ext>
            </a:extLst>
          </p:cNvPr>
          <p:cNvSpPr/>
          <p:nvPr userDrawn="1"/>
        </p:nvSpPr>
        <p:spPr>
          <a:xfrm>
            <a:off x="0" y="-1892"/>
            <a:ext cx="12192000" cy="4497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
        <p:nvSpPr>
          <p:cNvPr id="5" name="Rectangle 4">
            <a:extLst>
              <a:ext uri="{FF2B5EF4-FFF2-40B4-BE49-F238E27FC236}">
                <a16:creationId xmlns:a16="http://schemas.microsoft.com/office/drawing/2014/main" id="{647739CA-AE70-638E-2E99-D012B48EDE2B}"/>
              </a:ext>
              <a:ext uri="{C183D7F6-B498-43B3-948B-1728B52AA6E4}">
                <adec:decorative xmlns:adec="http://schemas.microsoft.com/office/drawing/2017/decorative" val="1"/>
              </a:ext>
            </a:extLst>
          </p:cNvPr>
          <p:cNvSpPr>
            <a:spLocks/>
          </p:cNvSpPr>
          <p:nvPr userDrawn="1"/>
        </p:nvSpPr>
        <p:spPr>
          <a:xfrm>
            <a:off x="1127425" y="1484775"/>
            <a:ext cx="6576012" cy="175652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latin typeface="UCL Sans" pitchFamily="2" charset="77"/>
            </a:endParaRPr>
          </a:p>
        </p:txBody>
      </p:sp>
    </p:spTree>
    <p:extLst>
      <p:ext uri="{BB962C8B-B14F-4D97-AF65-F5344CB8AC3E}">
        <p14:creationId xmlns:p14="http://schemas.microsoft.com/office/powerpoint/2010/main" val="981432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ark Content 1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62E1-282F-E696-B634-5C628B467EE8}"/>
              </a:ext>
            </a:extLst>
          </p:cNvPr>
          <p:cNvSpPr>
            <a:spLocks noGrp="1"/>
          </p:cNvSpPr>
          <p:nvPr>
            <p:ph type="title"/>
          </p:nvPr>
        </p:nvSpPr>
        <p:spPr>
          <a:xfrm>
            <a:off x="1703512" y="182223"/>
            <a:ext cx="9626400" cy="720000"/>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32FFEF0-F2AD-AB82-1094-062213973BE9}"/>
              </a:ext>
            </a:extLst>
          </p:cNvPr>
          <p:cNvSpPr>
            <a:spLocks noGrp="1"/>
          </p:cNvSpPr>
          <p:nvPr>
            <p:ph sz="half" idx="1"/>
          </p:nvPr>
        </p:nvSpPr>
        <p:spPr>
          <a:xfrm>
            <a:off x="1703512" y="1052736"/>
            <a:ext cx="4752000" cy="48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D21DC08-6398-B9A7-056A-1503D9D573C5}"/>
              </a:ext>
            </a:extLst>
          </p:cNvPr>
          <p:cNvSpPr>
            <a:spLocks noGrp="1"/>
          </p:cNvSpPr>
          <p:nvPr>
            <p:ph sz="half" idx="2"/>
          </p:nvPr>
        </p:nvSpPr>
        <p:spPr>
          <a:xfrm>
            <a:off x="6577913" y="1052736"/>
            <a:ext cx="4752000" cy="48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08DE025-71FC-E2D2-8F4A-38F1147EA18B}"/>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61C963E5-52E4-CB60-C669-5618881E7E49}"/>
              </a:ext>
            </a:extLst>
          </p:cNvPr>
          <p:cNvSpPr>
            <a:spLocks noGrp="1"/>
          </p:cNvSpPr>
          <p:nvPr>
            <p:ph type="ftr" sz="quarter" idx="11"/>
          </p:nvPr>
        </p:nvSpPr>
        <p:spPr/>
        <p:txBody>
          <a:bodyPr/>
          <a:lstStyle/>
          <a:p>
            <a:r>
              <a:rPr lang="en-US"/>
              <a:t>IoP PAB 2026 — Particle Therapy</a:t>
            </a:r>
          </a:p>
        </p:txBody>
      </p:sp>
      <p:sp>
        <p:nvSpPr>
          <p:cNvPr id="7" name="Slide Number Placeholder 6">
            <a:extLst>
              <a:ext uri="{FF2B5EF4-FFF2-40B4-BE49-F238E27FC236}">
                <a16:creationId xmlns:a16="http://schemas.microsoft.com/office/drawing/2014/main" id="{E7C0DCC5-D577-BABC-9CE1-087B6A703247}"/>
              </a:ext>
            </a:extLst>
          </p:cNvPr>
          <p:cNvSpPr>
            <a:spLocks noGrp="1"/>
          </p:cNvSpPr>
          <p:nvPr>
            <p:ph type="sldNum" sz="quarter" idx="12"/>
          </p:nvPr>
        </p:nvSpPr>
        <p:spPr/>
        <p:txBody>
          <a:bodyPr/>
          <a:lstStyle/>
          <a:p>
            <a:fld id="{039E9024-9481-D947-83B5-1D6F8C86C24B}" type="slidenum">
              <a:rPr lang="en-US" smtClean="0"/>
              <a:t>‹#›</a:t>
            </a:fld>
            <a:endParaRPr lang="en-US"/>
          </a:p>
        </p:txBody>
      </p:sp>
    </p:spTree>
    <p:extLst>
      <p:ext uri="{BB962C8B-B14F-4D97-AF65-F5344CB8AC3E}">
        <p14:creationId xmlns:p14="http://schemas.microsoft.com/office/powerpoint/2010/main" val="31228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B617-0FC2-726B-FB0B-B7DDE4718385}"/>
              </a:ext>
            </a:extLst>
          </p:cNvPr>
          <p:cNvSpPr>
            <a:spLocks noGrp="1"/>
          </p:cNvSpPr>
          <p:nvPr>
            <p:ph type="title"/>
          </p:nvPr>
        </p:nvSpPr>
        <p:spPr>
          <a:xfrm>
            <a:off x="1703512" y="182224"/>
            <a:ext cx="9626400" cy="720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7653A0-BC76-8CC3-6985-BBDFB9041A81}"/>
              </a:ext>
            </a:extLst>
          </p:cNvPr>
          <p:cNvSpPr>
            <a:spLocks noGrp="1"/>
          </p:cNvSpPr>
          <p:nvPr>
            <p:ph type="body" idx="1"/>
          </p:nvPr>
        </p:nvSpPr>
        <p:spPr>
          <a:xfrm>
            <a:off x="1703513" y="1057499"/>
            <a:ext cx="47520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84C649-98DD-8D96-BA0B-061796AB52EC}"/>
              </a:ext>
            </a:extLst>
          </p:cNvPr>
          <p:cNvSpPr>
            <a:spLocks noGrp="1"/>
          </p:cNvSpPr>
          <p:nvPr>
            <p:ph sz="half" idx="2"/>
          </p:nvPr>
        </p:nvSpPr>
        <p:spPr>
          <a:xfrm>
            <a:off x="1703513" y="1881411"/>
            <a:ext cx="4752002" cy="40313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06C6E0F-4B65-4614-2456-2CAEEEE8B7F0}"/>
              </a:ext>
            </a:extLst>
          </p:cNvPr>
          <p:cNvSpPr>
            <a:spLocks noGrp="1"/>
          </p:cNvSpPr>
          <p:nvPr>
            <p:ph type="body" sz="quarter" idx="3"/>
          </p:nvPr>
        </p:nvSpPr>
        <p:spPr>
          <a:xfrm>
            <a:off x="6577911" y="1057499"/>
            <a:ext cx="47520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E4A40-A3E7-16F1-C073-2F026FED4A4F}"/>
              </a:ext>
            </a:extLst>
          </p:cNvPr>
          <p:cNvSpPr>
            <a:spLocks noGrp="1"/>
          </p:cNvSpPr>
          <p:nvPr>
            <p:ph sz="quarter" idx="4"/>
          </p:nvPr>
        </p:nvSpPr>
        <p:spPr>
          <a:xfrm>
            <a:off x="6577911" y="1881410"/>
            <a:ext cx="4752001" cy="40313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75ACF1-0020-FB45-D6BA-C97A7DB8B79A}"/>
              </a:ext>
            </a:extLst>
          </p:cNvPr>
          <p:cNvSpPr>
            <a:spLocks noGrp="1"/>
          </p:cNvSpPr>
          <p:nvPr>
            <p:ph type="dt" sz="half" idx="10"/>
          </p:nvPr>
        </p:nvSpPr>
        <p:spPr/>
        <p:txBody>
          <a:bodyPr/>
          <a:lstStyle/>
          <a:p>
            <a:r>
              <a:rPr lang="en-GB"/>
              <a:t>01/07/2026</a:t>
            </a:r>
            <a:endParaRPr lang="en-US"/>
          </a:p>
        </p:txBody>
      </p:sp>
      <p:sp>
        <p:nvSpPr>
          <p:cNvPr id="8" name="Footer Placeholder 7">
            <a:extLst>
              <a:ext uri="{FF2B5EF4-FFF2-40B4-BE49-F238E27FC236}">
                <a16:creationId xmlns:a16="http://schemas.microsoft.com/office/drawing/2014/main" id="{D8D135FC-8B10-17ED-8F89-96A57BB373F0}"/>
              </a:ext>
            </a:extLst>
          </p:cNvPr>
          <p:cNvSpPr>
            <a:spLocks noGrp="1"/>
          </p:cNvSpPr>
          <p:nvPr>
            <p:ph type="ftr" sz="quarter" idx="11"/>
          </p:nvPr>
        </p:nvSpPr>
        <p:spPr/>
        <p:txBody>
          <a:bodyPr/>
          <a:lstStyle/>
          <a:p>
            <a:r>
              <a:rPr lang="en-US"/>
              <a:t>IoP PAB 2026 — Particle Therapy</a:t>
            </a:r>
          </a:p>
        </p:txBody>
      </p:sp>
      <p:sp>
        <p:nvSpPr>
          <p:cNvPr id="9" name="Slide Number Placeholder 8">
            <a:extLst>
              <a:ext uri="{FF2B5EF4-FFF2-40B4-BE49-F238E27FC236}">
                <a16:creationId xmlns:a16="http://schemas.microsoft.com/office/drawing/2014/main" id="{E8BE5629-7D3D-8CA2-56A6-369394ACF5FA}"/>
              </a:ext>
            </a:extLst>
          </p:cNvPr>
          <p:cNvSpPr>
            <a:spLocks noGrp="1"/>
          </p:cNvSpPr>
          <p:nvPr>
            <p:ph type="sldNum" sz="quarter" idx="12"/>
          </p:nvPr>
        </p:nvSpPr>
        <p:spPr/>
        <p:txBody>
          <a:bodyPr/>
          <a:lstStyle/>
          <a:p>
            <a:fld id="{039E9024-9481-D947-83B5-1D6F8C86C24B}" type="slidenum">
              <a:rPr lang="en-US" smtClean="0"/>
              <a:t>‹#›</a:t>
            </a:fld>
            <a:endParaRPr lang="en-US"/>
          </a:p>
        </p:txBody>
      </p:sp>
    </p:spTree>
    <p:extLst>
      <p:ext uri="{BB962C8B-B14F-4D97-AF65-F5344CB8AC3E}">
        <p14:creationId xmlns:p14="http://schemas.microsoft.com/office/powerpoint/2010/main" val="2760302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EAE9-47AF-BDD3-0BCC-2750188EECD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CA12AD1-EBAD-E859-23FB-E15B600A9F3E}"/>
              </a:ext>
            </a:extLst>
          </p:cNvPr>
          <p:cNvSpPr>
            <a:spLocks noGrp="1"/>
          </p:cNvSpPr>
          <p:nvPr>
            <p:ph type="dt" sz="half" idx="10"/>
          </p:nvPr>
        </p:nvSpPr>
        <p:spPr/>
        <p:txBody>
          <a:bodyPr/>
          <a:lstStyle/>
          <a:p>
            <a:r>
              <a:rPr lang="en-GB"/>
              <a:t>01/07/2026</a:t>
            </a:r>
            <a:endParaRPr lang="en-US"/>
          </a:p>
        </p:txBody>
      </p:sp>
      <p:sp>
        <p:nvSpPr>
          <p:cNvPr id="4" name="Footer Placeholder 3">
            <a:extLst>
              <a:ext uri="{FF2B5EF4-FFF2-40B4-BE49-F238E27FC236}">
                <a16:creationId xmlns:a16="http://schemas.microsoft.com/office/drawing/2014/main" id="{6AB6A800-1837-1C25-4D9D-A6E58384C1B6}"/>
              </a:ext>
            </a:extLst>
          </p:cNvPr>
          <p:cNvSpPr>
            <a:spLocks noGrp="1"/>
          </p:cNvSpPr>
          <p:nvPr>
            <p:ph type="ftr" sz="quarter" idx="11"/>
          </p:nvPr>
        </p:nvSpPr>
        <p:spPr/>
        <p:txBody>
          <a:bodyPr/>
          <a:lstStyle/>
          <a:p>
            <a:r>
              <a:rPr lang="en-US"/>
              <a:t>IoP PAB 2026 — Particle Therapy</a:t>
            </a:r>
          </a:p>
        </p:txBody>
      </p:sp>
      <p:sp>
        <p:nvSpPr>
          <p:cNvPr id="5" name="Slide Number Placeholder 4">
            <a:extLst>
              <a:ext uri="{FF2B5EF4-FFF2-40B4-BE49-F238E27FC236}">
                <a16:creationId xmlns:a16="http://schemas.microsoft.com/office/drawing/2014/main" id="{9F40B496-4B35-2E17-91F3-705644836CE5}"/>
              </a:ext>
            </a:extLst>
          </p:cNvPr>
          <p:cNvSpPr>
            <a:spLocks noGrp="1"/>
          </p:cNvSpPr>
          <p:nvPr>
            <p:ph type="sldNum" sz="quarter" idx="12"/>
          </p:nvPr>
        </p:nvSpPr>
        <p:spPr/>
        <p:txBody>
          <a:bodyPr/>
          <a:lstStyle/>
          <a:p>
            <a:fld id="{039E9024-9481-D947-83B5-1D6F8C86C24B}" type="slidenum">
              <a:rPr lang="en-US" smtClean="0"/>
              <a:t>‹#›</a:t>
            </a:fld>
            <a:endParaRPr lang="en-US"/>
          </a:p>
        </p:txBody>
      </p:sp>
    </p:spTree>
    <p:extLst>
      <p:ext uri="{BB962C8B-B14F-4D97-AF65-F5344CB8AC3E}">
        <p14:creationId xmlns:p14="http://schemas.microsoft.com/office/powerpoint/2010/main" val="313208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6D12D6-41B5-4CFD-0D8C-E8A3476773C7}"/>
              </a:ext>
            </a:extLst>
          </p:cNvPr>
          <p:cNvSpPr>
            <a:spLocks noGrp="1"/>
          </p:cNvSpPr>
          <p:nvPr>
            <p:ph type="dt" sz="half" idx="10"/>
          </p:nvPr>
        </p:nvSpPr>
        <p:spPr/>
        <p:txBody>
          <a:bodyPr/>
          <a:lstStyle/>
          <a:p>
            <a:r>
              <a:rPr lang="en-GB"/>
              <a:t>01/07/2026</a:t>
            </a:r>
            <a:endParaRPr lang="en-US"/>
          </a:p>
        </p:txBody>
      </p:sp>
      <p:sp>
        <p:nvSpPr>
          <p:cNvPr id="3" name="Footer Placeholder 2">
            <a:extLst>
              <a:ext uri="{FF2B5EF4-FFF2-40B4-BE49-F238E27FC236}">
                <a16:creationId xmlns:a16="http://schemas.microsoft.com/office/drawing/2014/main" id="{402C597E-B74E-89C8-7E33-0244B105C830}"/>
              </a:ext>
            </a:extLst>
          </p:cNvPr>
          <p:cNvSpPr>
            <a:spLocks noGrp="1"/>
          </p:cNvSpPr>
          <p:nvPr>
            <p:ph type="ftr" sz="quarter" idx="11"/>
          </p:nvPr>
        </p:nvSpPr>
        <p:spPr/>
        <p:txBody>
          <a:bodyPr/>
          <a:lstStyle/>
          <a:p>
            <a:r>
              <a:rPr lang="en-US"/>
              <a:t>IoP PAB 2026 — Particle Therapy</a:t>
            </a:r>
          </a:p>
        </p:txBody>
      </p:sp>
      <p:sp>
        <p:nvSpPr>
          <p:cNvPr id="4" name="Slide Number Placeholder 3">
            <a:extLst>
              <a:ext uri="{FF2B5EF4-FFF2-40B4-BE49-F238E27FC236}">
                <a16:creationId xmlns:a16="http://schemas.microsoft.com/office/drawing/2014/main" id="{01881AE5-0B70-4394-C792-BDF4A0DF028D}"/>
              </a:ext>
            </a:extLst>
          </p:cNvPr>
          <p:cNvSpPr>
            <a:spLocks noGrp="1"/>
          </p:cNvSpPr>
          <p:nvPr>
            <p:ph type="sldNum" sz="quarter" idx="12"/>
          </p:nvPr>
        </p:nvSpPr>
        <p:spPr/>
        <p:txBody>
          <a:bodyPr/>
          <a:lstStyle/>
          <a:p>
            <a:fld id="{039E9024-9481-D947-83B5-1D6F8C86C24B}" type="slidenum">
              <a:rPr lang="en-US" smtClean="0"/>
              <a:t>‹#›</a:t>
            </a:fld>
            <a:endParaRPr lang="en-US"/>
          </a:p>
        </p:txBody>
      </p:sp>
    </p:spTree>
    <p:extLst>
      <p:ext uri="{BB962C8B-B14F-4D97-AF65-F5344CB8AC3E}">
        <p14:creationId xmlns:p14="http://schemas.microsoft.com/office/powerpoint/2010/main" val="422483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4"/>
          </p:nvPr>
        </p:nvSpPr>
        <p:spPr>
          <a:ln/>
        </p:spPr>
        <p:txBody>
          <a:bodyPr/>
          <a:lstStyle>
            <a:lvl1pPr>
              <a:defRPr/>
            </a:lvl1pPr>
          </a:lstStyle>
          <a:p>
            <a:pPr>
              <a:defRPr/>
            </a:pPr>
            <a:fld id="{FDB0B9FE-645A-744F-9B0E-AAC2109965BF}" type="slidenum">
              <a:rPr lang="en-GB"/>
              <a:pPr>
                <a:defRPr/>
              </a:pPr>
              <a:t>‹#›</a:t>
            </a:fld>
            <a:endParaRPr lang="en-GB"/>
          </a:p>
        </p:txBody>
      </p:sp>
      <p:sp>
        <p:nvSpPr>
          <p:cNvPr id="6" name="Footer Placeholder 1"/>
          <p:cNvSpPr>
            <a:spLocks noGrp="1"/>
          </p:cNvSpPr>
          <p:nvPr>
            <p:ph type="ftr" sz="quarter" idx="15"/>
          </p:nvPr>
        </p:nvSpPr>
        <p:spPr/>
        <p:txBody>
          <a:bodyPr/>
          <a:lstStyle>
            <a:lvl1pPr>
              <a:defRPr/>
            </a:lvl1pPr>
          </a:lstStyle>
          <a:p>
            <a:pPr>
              <a:defRPr/>
            </a:pPr>
            <a:r>
              <a:rPr lang="en-US"/>
              <a:t>IoP PAB 2026 — Particle Therapy</a:t>
            </a:r>
          </a:p>
        </p:txBody>
      </p:sp>
      <p:sp>
        <p:nvSpPr>
          <p:cNvPr id="9"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01/07/2026</a:t>
            </a:r>
            <a:endParaRPr lang="en-US"/>
          </a:p>
        </p:txBody>
      </p:sp>
    </p:spTree>
    <p:extLst>
      <p:ext uri="{BB962C8B-B14F-4D97-AF65-F5344CB8AC3E}">
        <p14:creationId xmlns:p14="http://schemas.microsoft.com/office/powerpoint/2010/main" val="76444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5.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theme" Target="../theme/theme6.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61A5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EBDA6B-E148-36D3-1B1D-EA3DE1BF76C9}"/>
              </a:ext>
              <a:ext uri="{C183D7F6-B498-43B3-948B-1728B52AA6E4}">
                <adec:decorative xmlns:adec="http://schemas.microsoft.com/office/drawing/2017/decorative" val="1"/>
              </a:ext>
            </a:extLst>
          </p:cNvPr>
          <p:cNvSpPr/>
          <p:nvPr userDrawn="1"/>
        </p:nvSpPr>
        <p:spPr>
          <a:xfrm>
            <a:off x="0" y="0"/>
            <a:ext cx="1354138" cy="6858000"/>
          </a:xfrm>
          <a:prstGeom prst="rect">
            <a:avLst/>
          </a:prstGeom>
          <a:solidFill>
            <a:srgbClr val="993AF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AFAFA"/>
              </a:solidFill>
              <a:effectLst/>
              <a:uLnTx/>
              <a:uFillTx/>
              <a:latin typeface="Aptos" panose="02110004020202020204"/>
              <a:ea typeface="+mn-ea"/>
              <a:cs typeface="+mn-cs"/>
            </a:endParaRPr>
          </a:p>
        </p:txBody>
      </p:sp>
      <p:pic>
        <p:nvPicPr>
          <p:cNvPr id="9" name="Picture 8" descr="UCL logo, University College London">
            <a:extLst>
              <a:ext uri="{FF2B5EF4-FFF2-40B4-BE49-F238E27FC236}">
                <a16:creationId xmlns:a16="http://schemas.microsoft.com/office/drawing/2014/main" id="{DD4A49E8-609B-472D-2811-0A26B831B597}"/>
              </a:ext>
              <a:ext uri="{C183D7F6-B498-43B3-948B-1728B52AA6E4}">
                <adec:decorative xmlns:adec="http://schemas.microsoft.com/office/drawing/2017/decorative" val="0"/>
              </a:ext>
            </a:extLst>
          </p:cNvPr>
          <p:cNvPicPr/>
          <p:nvPr userDrawn="1"/>
        </p:nvPicPr>
        <p:blipFill>
          <a:blip r:embed="rId12" cstate="screen">
            <a:extLst>
              <a:ext uri="{28A0092B-C50C-407E-A947-70E740481C1C}">
                <a14:useLocalDpi xmlns:a14="http://schemas.microsoft.com/office/drawing/2010/main"/>
              </a:ext>
            </a:extLst>
          </a:blip>
          <a:stretch>
            <a:fillRect/>
          </a:stretch>
        </p:blipFill>
        <p:spPr>
          <a:xfrm>
            <a:off x="9155851" y="5877272"/>
            <a:ext cx="2844805" cy="798505"/>
          </a:xfrm>
          <a:prstGeom prst="rect">
            <a:avLst/>
          </a:prstGeom>
        </p:spPr>
      </p:pic>
      <p:pic>
        <p:nvPicPr>
          <p:cNvPr id="10" name="Picture 9" descr="The Jolly Shrewdness logo">
            <a:extLst>
              <a:ext uri="{FF2B5EF4-FFF2-40B4-BE49-F238E27FC236}">
                <a16:creationId xmlns:a16="http://schemas.microsoft.com/office/drawing/2014/main" id="{B2C0459A-B606-4CF0-5ACB-619E486F87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504400"/>
            <a:ext cx="1353600" cy="1353600"/>
          </a:xfrm>
          <a:prstGeom prst="rect">
            <a:avLst/>
          </a:prstGeom>
        </p:spPr>
      </p:pic>
      <p:sp>
        <p:nvSpPr>
          <p:cNvPr id="2" name="Title Placeholder 1">
            <a:extLst>
              <a:ext uri="{FF2B5EF4-FFF2-40B4-BE49-F238E27FC236}">
                <a16:creationId xmlns:a16="http://schemas.microsoft.com/office/drawing/2014/main" id="{B3DEC9A1-5FF2-CABB-8248-AD8347D3E64E}"/>
              </a:ext>
            </a:extLst>
          </p:cNvPr>
          <p:cNvSpPr>
            <a:spLocks noGrp="1"/>
          </p:cNvSpPr>
          <p:nvPr>
            <p:ph type="title"/>
          </p:nvPr>
        </p:nvSpPr>
        <p:spPr>
          <a:xfrm>
            <a:off x="1703512" y="182224"/>
            <a:ext cx="9626400" cy="720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9112307-130D-42D9-70F9-1550A2990021}"/>
              </a:ext>
            </a:extLst>
          </p:cNvPr>
          <p:cNvSpPr>
            <a:spLocks noGrp="1"/>
          </p:cNvSpPr>
          <p:nvPr>
            <p:ph type="body" idx="1"/>
          </p:nvPr>
        </p:nvSpPr>
        <p:spPr>
          <a:xfrm>
            <a:off x="1700147" y="1052735"/>
            <a:ext cx="9626400" cy="4860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14503AE-58E7-4F8E-8601-86B6928CF9F9}"/>
              </a:ext>
            </a:extLst>
          </p:cNvPr>
          <p:cNvSpPr>
            <a:spLocks noGrp="1"/>
          </p:cNvSpPr>
          <p:nvPr>
            <p:ph type="dt" sz="half" idx="2"/>
          </p:nvPr>
        </p:nvSpPr>
        <p:spPr>
          <a:xfrm>
            <a:off x="160851" y="185795"/>
            <a:ext cx="1038606" cy="365125"/>
          </a:xfrm>
          <a:prstGeom prst="rect">
            <a:avLst/>
          </a:prstGeom>
        </p:spPr>
        <p:txBody>
          <a:bodyPr vert="horz" lIns="91440" tIns="45720" rIns="91440" bIns="45720" rtlCol="0" anchor="ctr"/>
          <a:lstStyle>
            <a:lvl1pPr algn="l">
              <a:defRPr sz="1600">
                <a:solidFill>
                  <a:schemeClr val="bg1"/>
                </a:solidFill>
                <a:latin typeface="UCL Sans" pitchFamily="2" charset="77"/>
              </a:defRPr>
            </a:lvl1pPr>
          </a:lstStyle>
          <a:p>
            <a:r>
              <a:rPr lang="en-GB" sz="1600"/>
              <a:t>01/07/2026</a:t>
            </a:r>
            <a:endParaRPr lang="en-US" sz="1600" dirty="0"/>
          </a:p>
        </p:txBody>
      </p:sp>
      <p:sp>
        <p:nvSpPr>
          <p:cNvPr id="5" name="Footer Placeholder 4">
            <a:extLst>
              <a:ext uri="{FF2B5EF4-FFF2-40B4-BE49-F238E27FC236}">
                <a16:creationId xmlns:a16="http://schemas.microsoft.com/office/drawing/2014/main" id="{E0537065-71C7-2957-3FEB-97F3A7BFE649}"/>
              </a:ext>
            </a:extLst>
          </p:cNvPr>
          <p:cNvSpPr>
            <a:spLocks noGrp="1"/>
          </p:cNvSpPr>
          <p:nvPr>
            <p:ph type="ftr" sz="quarter" idx="3"/>
          </p:nvPr>
        </p:nvSpPr>
        <p:spPr>
          <a:xfrm>
            <a:off x="1703513" y="6306650"/>
            <a:ext cx="7200800" cy="365125"/>
          </a:xfrm>
          <a:prstGeom prst="rect">
            <a:avLst/>
          </a:prstGeom>
        </p:spPr>
        <p:txBody>
          <a:bodyPr vert="horz" lIns="91440" tIns="45720" rIns="91440" bIns="45720" rtlCol="0" anchor="ctr"/>
          <a:lstStyle>
            <a:lvl1pPr algn="ctr">
              <a:defRPr sz="1600">
                <a:solidFill>
                  <a:schemeClr val="bg1"/>
                </a:solidFill>
                <a:latin typeface="UCL Sans" pitchFamily="2" charset="77"/>
              </a:defRPr>
            </a:lvl1pPr>
          </a:lstStyle>
          <a:p>
            <a:r>
              <a:rPr lang="en-US"/>
              <a:t>IoP PAB 2026 — Particle Therapy</a:t>
            </a:r>
            <a:endParaRPr lang="en-US" sz="1600" dirty="0"/>
          </a:p>
        </p:txBody>
      </p:sp>
      <p:sp>
        <p:nvSpPr>
          <p:cNvPr id="6" name="Slide Number Placeholder 5">
            <a:extLst>
              <a:ext uri="{FF2B5EF4-FFF2-40B4-BE49-F238E27FC236}">
                <a16:creationId xmlns:a16="http://schemas.microsoft.com/office/drawing/2014/main" id="{7D9F554C-E6B0-EBAF-10E4-D6B9B2E8BF7A}"/>
              </a:ext>
            </a:extLst>
          </p:cNvPr>
          <p:cNvSpPr>
            <a:spLocks noGrp="1"/>
          </p:cNvSpPr>
          <p:nvPr>
            <p:ph type="sldNum" sz="quarter" idx="4"/>
          </p:nvPr>
        </p:nvSpPr>
        <p:spPr>
          <a:xfrm>
            <a:off x="11424592" y="182223"/>
            <a:ext cx="576064" cy="365125"/>
          </a:xfrm>
          <a:prstGeom prst="rect">
            <a:avLst/>
          </a:prstGeom>
        </p:spPr>
        <p:txBody>
          <a:bodyPr vert="horz" lIns="91440" tIns="45720" rIns="91440" bIns="45720" rtlCol="0" anchor="ctr"/>
          <a:lstStyle>
            <a:lvl1pPr algn="r">
              <a:defRPr sz="1600">
                <a:solidFill>
                  <a:schemeClr val="bg1"/>
                </a:solidFill>
                <a:latin typeface="UCL Sans" pitchFamily="2" charset="77"/>
              </a:defRPr>
            </a:lvl1pPr>
          </a:lstStyle>
          <a:p>
            <a:fld id="{039E9024-9481-D947-83B5-1D6F8C86C24B}" type="slidenum">
              <a:rPr lang="en-US" smtClean="0"/>
              <a:pPr/>
              <a:t>‹#›</a:t>
            </a:fld>
            <a:endParaRPr lang="en-US" sz="1600"/>
          </a:p>
        </p:txBody>
      </p:sp>
    </p:spTree>
    <p:extLst>
      <p:ext uri="{BB962C8B-B14F-4D97-AF65-F5344CB8AC3E}">
        <p14:creationId xmlns:p14="http://schemas.microsoft.com/office/powerpoint/2010/main" val="324241381"/>
      </p:ext>
    </p:extLst>
  </p:cSld>
  <p:clrMap bg1="lt1" tx1="dk1" bg2="lt2" tx2="dk2" accent1="accent1" accent2="accent2" accent3="accent3" accent4="accent4" accent5="accent5" accent6="accent6" hlink="hlink" folHlink="folHlink"/>
  <p:sldLayoutIdLst>
    <p:sldLayoutId id="2147483869" r:id="rId1"/>
    <p:sldLayoutId id="2147483881" r:id="rId2"/>
    <p:sldLayoutId id="2147483882" r:id="rId3"/>
    <p:sldLayoutId id="2147483870" r:id="rId4"/>
    <p:sldLayoutId id="2147483872" r:id="rId5"/>
    <p:sldLayoutId id="2147483873" r:id="rId6"/>
    <p:sldLayoutId id="2147483874" r:id="rId7"/>
    <p:sldLayoutId id="2147483875" r:id="rId8"/>
    <p:sldLayoutId id="2147483945" r:id="rId9"/>
    <p:sldLayoutId id="2147483946" r:id="rId10"/>
  </p:sldLayoutIdLst>
  <p:hf hdr="0"/>
  <p:txStyles>
    <p:titleStyle>
      <a:lvl1pPr algn="l" defTabSz="914400" rtl="0" eaLnBrk="1" latinLnBrk="0" hangingPunct="1">
        <a:lnSpc>
          <a:spcPct val="90000"/>
        </a:lnSpc>
        <a:spcBef>
          <a:spcPct val="0"/>
        </a:spcBef>
        <a:buNone/>
        <a:defRPr sz="4200" kern="1200">
          <a:solidFill>
            <a:schemeClr val="bg1"/>
          </a:solidFill>
          <a:latin typeface="UCL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61A5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EC9A1-5FF2-CABB-8248-AD8347D3E64E}"/>
              </a:ext>
            </a:extLst>
          </p:cNvPr>
          <p:cNvSpPr>
            <a:spLocks noGrp="1"/>
          </p:cNvSpPr>
          <p:nvPr>
            <p:ph type="title"/>
          </p:nvPr>
        </p:nvSpPr>
        <p:spPr>
          <a:xfrm>
            <a:off x="1703512" y="182224"/>
            <a:ext cx="9626400" cy="720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112307-130D-42D9-70F9-1550A2990021}"/>
              </a:ext>
            </a:extLst>
          </p:cNvPr>
          <p:cNvSpPr>
            <a:spLocks noGrp="1"/>
          </p:cNvSpPr>
          <p:nvPr>
            <p:ph type="body" idx="1"/>
          </p:nvPr>
        </p:nvSpPr>
        <p:spPr>
          <a:xfrm>
            <a:off x="1700147" y="1052735"/>
            <a:ext cx="9626400" cy="486000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14503AE-58E7-4F8E-8601-86B6928CF9F9}"/>
              </a:ext>
            </a:extLst>
          </p:cNvPr>
          <p:cNvSpPr>
            <a:spLocks noGrp="1"/>
          </p:cNvSpPr>
          <p:nvPr>
            <p:ph type="dt" sz="half" idx="2"/>
          </p:nvPr>
        </p:nvSpPr>
        <p:spPr>
          <a:xfrm>
            <a:off x="160851" y="185795"/>
            <a:ext cx="1038606" cy="365125"/>
          </a:xfrm>
          <a:prstGeom prst="rect">
            <a:avLst/>
          </a:prstGeom>
        </p:spPr>
        <p:txBody>
          <a:bodyPr vert="horz" lIns="91440" tIns="45720" rIns="91440" bIns="45720" rtlCol="0" anchor="ctr"/>
          <a:lstStyle>
            <a:lvl1pPr algn="l">
              <a:defRPr sz="1600">
                <a:solidFill>
                  <a:schemeClr val="bg1"/>
                </a:solidFill>
                <a:latin typeface="UCL Sans" pitchFamily="2" charset="77"/>
              </a:defRPr>
            </a:lvl1pPr>
          </a:lstStyle>
          <a:p>
            <a:r>
              <a:rPr lang="en-GB" sz="1600"/>
              <a:t>01/07/2026</a:t>
            </a:r>
            <a:endParaRPr lang="en-US" sz="1600" dirty="0"/>
          </a:p>
        </p:txBody>
      </p:sp>
      <p:sp>
        <p:nvSpPr>
          <p:cNvPr id="5" name="Footer Placeholder 4">
            <a:extLst>
              <a:ext uri="{FF2B5EF4-FFF2-40B4-BE49-F238E27FC236}">
                <a16:creationId xmlns:a16="http://schemas.microsoft.com/office/drawing/2014/main" id="{E0537065-71C7-2957-3FEB-97F3A7BFE649}"/>
              </a:ext>
            </a:extLst>
          </p:cNvPr>
          <p:cNvSpPr>
            <a:spLocks noGrp="1"/>
          </p:cNvSpPr>
          <p:nvPr>
            <p:ph type="ftr" sz="quarter" idx="3"/>
          </p:nvPr>
        </p:nvSpPr>
        <p:spPr>
          <a:xfrm>
            <a:off x="1703513" y="6306650"/>
            <a:ext cx="7200800" cy="365125"/>
          </a:xfrm>
          <a:prstGeom prst="rect">
            <a:avLst/>
          </a:prstGeom>
        </p:spPr>
        <p:txBody>
          <a:bodyPr vert="horz" lIns="91440" tIns="45720" rIns="91440" bIns="45720" rtlCol="0" anchor="ctr"/>
          <a:lstStyle>
            <a:lvl1pPr algn="ctr">
              <a:defRPr sz="1600">
                <a:solidFill>
                  <a:schemeClr val="bg1"/>
                </a:solidFill>
                <a:latin typeface="UCL Sans" pitchFamily="2" charset="77"/>
              </a:defRPr>
            </a:lvl1pPr>
          </a:lstStyle>
          <a:p>
            <a:r>
              <a:rPr lang="en-US"/>
              <a:t>IoP PAB 2026 — Particle Therapy</a:t>
            </a:r>
            <a:endParaRPr lang="en-US" sz="1600" dirty="0"/>
          </a:p>
        </p:txBody>
      </p:sp>
      <p:sp>
        <p:nvSpPr>
          <p:cNvPr id="6" name="Slide Number Placeholder 5">
            <a:extLst>
              <a:ext uri="{FF2B5EF4-FFF2-40B4-BE49-F238E27FC236}">
                <a16:creationId xmlns:a16="http://schemas.microsoft.com/office/drawing/2014/main" id="{7D9F554C-E6B0-EBAF-10E4-D6B9B2E8BF7A}"/>
              </a:ext>
            </a:extLst>
          </p:cNvPr>
          <p:cNvSpPr>
            <a:spLocks noGrp="1"/>
          </p:cNvSpPr>
          <p:nvPr>
            <p:ph type="sldNum" sz="quarter" idx="4"/>
          </p:nvPr>
        </p:nvSpPr>
        <p:spPr>
          <a:xfrm>
            <a:off x="11424592" y="182223"/>
            <a:ext cx="576064" cy="365125"/>
          </a:xfrm>
          <a:prstGeom prst="rect">
            <a:avLst/>
          </a:prstGeom>
        </p:spPr>
        <p:txBody>
          <a:bodyPr vert="horz" lIns="91440" tIns="45720" rIns="91440" bIns="45720" rtlCol="0" anchor="ctr"/>
          <a:lstStyle>
            <a:lvl1pPr algn="r">
              <a:defRPr sz="1600">
                <a:solidFill>
                  <a:schemeClr val="bg1"/>
                </a:solidFill>
                <a:latin typeface="UCL Sans" pitchFamily="2" charset="77"/>
              </a:defRPr>
            </a:lvl1pPr>
          </a:lstStyle>
          <a:p>
            <a:fld id="{039E9024-9481-D947-83B5-1D6F8C86C24B}" type="slidenum">
              <a:rPr lang="en-US" smtClean="0"/>
              <a:pPr/>
              <a:t>‹#›</a:t>
            </a:fld>
            <a:endParaRPr lang="en-US" sz="1600"/>
          </a:p>
        </p:txBody>
      </p:sp>
      <p:pic>
        <p:nvPicPr>
          <p:cNvPr id="11" name="Picture 10" descr="UCL logo, University College London">
            <a:extLst>
              <a:ext uri="{FF2B5EF4-FFF2-40B4-BE49-F238E27FC236}">
                <a16:creationId xmlns:a16="http://schemas.microsoft.com/office/drawing/2014/main" id="{AAD01083-4312-8C5C-F98F-DD9F0E3A4F57}"/>
              </a:ext>
            </a:extLst>
          </p:cNvPr>
          <p:cNvPicPr>
            <a:picLocks noChangeAspect="1"/>
          </p:cNvPicPr>
          <p:nvPr userDrawn="1"/>
        </p:nvPicPr>
        <p:blipFill>
          <a:blip r:embed="rId5"/>
          <a:stretch>
            <a:fillRect/>
          </a:stretch>
        </p:blipFill>
        <p:spPr>
          <a:xfrm>
            <a:off x="9155851" y="5877494"/>
            <a:ext cx="2843213" cy="798059"/>
          </a:xfrm>
          <a:prstGeom prst="rect">
            <a:avLst/>
          </a:prstGeom>
        </p:spPr>
      </p:pic>
    </p:spTree>
    <p:extLst>
      <p:ext uri="{BB962C8B-B14F-4D97-AF65-F5344CB8AC3E}">
        <p14:creationId xmlns:p14="http://schemas.microsoft.com/office/powerpoint/2010/main" val="1431624259"/>
      </p:ext>
    </p:extLst>
  </p:cSld>
  <p:clrMap bg1="lt1" tx1="dk1" bg2="lt2" tx2="dk2" accent1="accent1" accent2="accent2" accent3="accent3" accent4="accent4" accent5="accent5" accent6="accent6" hlink="hlink" folHlink="folHlink"/>
  <p:sldLayoutIdLst>
    <p:sldLayoutId id="2147483884" r:id="rId1"/>
    <p:sldLayoutId id="2147483892" r:id="rId2"/>
    <p:sldLayoutId id="2147483893" r:id="rId3"/>
  </p:sldLayoutIdLst>
  <p:hf hdr="0"/>
  <p:txStyles>
    <p:titleStyle>
      <a:lvl1pPr algn="l" defTabSz="914400" rtl="0" eaLnBrk="1" latinLnBrk="0" hangingPunct="1">
        <a:lnSpc>
          <a:spcPct val="90000"/>
        </a:lnSpc>
        <a:spcBef>
          <a:spcPct val="0"/>
        </a:spcBef>
        <a:buNone/>
        <a:defRPr sz="4200" kern="1200">
          <a:solidFill>
            <a:schemeClr val="bg1"/>
          </a:solidFill>
          <a:latin typeface="UCL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61A5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EC9A1-5FF2-CABB-8248-AD8347D3E64E}"/>
              </a:ext>
            </a:extLst>
          </p:cNvPr>
          <p:cNvSpPr>
            <a:spLocks noGrp="1"/>
          </p:cNvSpPr>
          <p:nvPr>
            <p:ph type="title"/>
          </p:nvPr>
        </p:nvSpPr>
        <p:spPr>
          <a:xfrm>
            <a:off x="1703512" y="182224"/>
            <a:ext cx="9626400" cy="720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112307-130D-42D9-70F9-1550A2990021}"/>
              </a:ext>
            </a:extLst>
          </p:cNvPr>
          <p:cNvSpPr>
            <a:spLocks noGrp="1"/>
          </p:cNvSpPr>
          <p:nvPr>
            <p:ph type="body" idx="1"/>
          </p:nvPr>
        </p:nvSpPr>
        <p:spPr>
          <a:xfrm>
            <a:off x="1700147" y="1052734"/>
            <a:ext cx="9626400" cy="511256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14503AE-58E7-4F8E-8601-86B6928CF9F9}"/>
              </a:ext>
            </a:extLst>
          </p:cNvPr>
          <p:cNvSpPr>
            <a:spLocks noGrp="1"/>
          </p:cNvSpPr>
          <p:nvPr>
            <p:ph type="dt" sz="half" idx="2"/>
          </p:nvPr>
        </p:nvSpPr>
        <p:spPr>
          <a:xfrm>
            <a:off x="160851" y="185795"/>
            <a:ext cx="1038606" cy="365125"/>
          </a:xfrm>
          <a:prstGeom prst="rect">
            <a:avLst/>
          </a:prstGeom>
        </p:spPr>
        <p:txBody>
          <a:bodyPr vert="horz" lIns="91440" tIns="45720" rIns="91440" bIns="45720" rtlCol="0" anchor="ctr"/>
          <a:lstStyle>
            <a:lvl1pPr algn="l">
              <a:defRPr sz="1600">
                <a:solidFill>
                  <a:schemeClr val="bg1"/>
                </a:solidFill>
                <a:latin typeface="UCL Sans" pitchFamily="2" charset="77"/>
              </a:defRPr>
            </a:lvl1pPr>
          </a:lstStyle>
          <a:p>
            <a:r>
              <a:rPr lang="en-GB" sz="1600"/>
              <a:t>01/07/2026</a:t>
            </a:r>
            <a:endParaRPr lang="en-US" sz="1600" dirty="0"/>
          </a:p>
        </p:txBody>
      </p:sp>
      <p:sp>
        <p:nvSpPr>
          <p:cNvPr id="5" name="Footer Placeholder 4">
            <a:extLst>
              <a:ext uri="{FF2B5EF4-FFF2-40B4-BE49-F238E27FC236}">
                <a16:creationId xmlns:a16="http://schemas.microsoft.com/office/drawing/2014/main" id="{E0537065-71C7-2957-3FEB-97F3A7BFE649}"/>
              </a:ext>
            </a:extLst>
          </p:cNvPr>
          <p:cNvSpPr>
            <a:spLocks noGrp="1"/>
          </p:cNvSpPr>
          <p:nvPr>
            <p:ph type="ftr" sz="quarter" idx="3"/>
          </p:nvPr>
        </p:nvSpPr>
        <p:spPr>
          <a:xfrm>
            <a:off x="1703513" y="6306650"/>
            <a:ext cx="7200800" cy="365125"/>
          </a:xfrm>
          <a:prstGeom prst="rect">
            <a:avLst/>
          </a:prstGeom>
        </p:spPr>
        <p:txBody>
          <a:bodyPr vert="horz" lIns="91440" tIns="45720" rIns="91440" bIns="45720" rtlCol="0" anchor="ctr"/>
          <a:lstStyle>
            <a:lvl1pPr algn="ctr">
              <a:defRPr sz="1600">
                <a:solidFill>
                  <a:schemeClr val="bg1"/>
                </a:solidFill>
                <a:latin typeface="UCL Sans" pitchFamily="2" charset="77"/>
              </a:defRPr>
            </a:lvl1pPr>
          </a:lstStyle>
          <a:p>
            <a:r>
              <a:rPr lang="en-US"/>
              <a:t>IoP PAB 2026 — Particle Therapy</a:t>
            </a:r>
            <a:endParaRPr lang="en-US" sz="1600" dirty="0"/>
          </a:p>
        </p:txBody>
      </p:sp>
      <p:sp>
        <p:nvSpPr>
          <p:cNvPr id="6" name="Slide Number Placeholder 5">
            <a:extLst>
              <a:ext uri="{FF2B5EF4-FFF2-40B4-BE49-F238E27FC236}">
                <a16:creationId xmlns:a16="http://schemas.microsoft.com/office/drawing/2014/main" id="{7D9F554C-E6B0-EBAF-10E4-D6B9B2E8BF7A}"/>
              </a:ext>
            </a:extLst>
          </p:cNvPr>
          <p:cNvSpPr>
            <a:spLocks noGrp="1"/>
          </p:cNvSpPr>
          <p:nvPr>
            <p:ph type="sldNum" sz="quarter" idx="4"/>
          </p:nvPr>
        </p:nvSpPr>
        <p:spPr>
          <a:xfrm>
            <a:off x="11424592" y="182223"/>
            <a:ext cx="576064" cy="365125"/>
          </a:xfrm>
          <a:prstGeom prst="rect">
            <a:avLst/>
          </a:prstGeom>
        </p:spPr>
        <p:txBody>
          <a:bodyPr vert="horz" lIns="91440" tIns="45720" rIns="91440" bIns="45720" rtlCol="0" anchor="ctr"/>
          <a:lstStyle>
            <a:lvl1pPr algn="r">
              <a:defRPr sz="1600">
                <a:solidFill>
                  <a:schemeClr val="bg1"/>
                </a:solidFill>
                <a:latin typeface="UCL Sans" pitchFamily="2" charset="77"/>
              </a:defRPr>
            </a:lvl1pPr>
          </a:lstStyle>
          <a:p>
            <a:fld id="{039E9024-9481-D947-83B5-1D6F8C86C24B}" type="slidenum">
              <a:rPr lang="en-US" smtClean="0"/>
              <a:pPr/>
              <a:t>‹#›</a:t>
            </a:fld>
            <a:endParaRPr lang="en-US" sz="1600"/>
          </a:p>
        </p:txBody>
      </p:sp>
      <p:pic>
        <p:nvPicPr>
          <p:cNvPr id="7" name="Picture 6">
            <a:extLst>
              <a:ext uri="{FF2B5EF4-FFF2-40B4-BE49-F238E27FC236}">
                <a16:creationId xmlns:a16="http://schemas.microsoft.com/office/drawing/2014/main" id="{EA38881F-E8AE-9A38-2704-4C3F4DB841BB}"/>
              </a:ext>
              <a:ext uri="{C183D7F6-B498-43B3-948B-1728B52AA6E4}">
                <adec:decorative xmlns:adec="http://schemas.microsoft.com/office/drawing/2017/decorative" val="1"/>
              </a:ext>
            </a:extLst>
          </p:cNvPr>
          <p:cNvPicPr/>
          <p:nvPr userDrawn="1"/>
        </p:nvPicPr>
        <p:blipFill>
          <a:blip r:embed="rId8" cstate="screen">
            <a:extLst>
              <a:ext uri="{28A0092B-C50C-407E-A947-70E740481C1C}">
                <a14:useLocalDpi xmlns:a14="http://schemas.microsoft.com/office/drawing/2010/main"/>
              </a:ext>
            </a:extLst>
          </a:blip>
          <a:stretch>
            <a:fillRect/>
          </a:stretch>
        </p:blipFill>
        <p:spPr>
          <a:xfrm>
            <a:off x="10577376" y="6276501"/>
            <a:ext cx="1421688" cy="399052"/>
          </a:xfrm>
          <a:prstGeom prst="rect">
            <a:avLst/>
          </a:prstGeom>
        </p:spPr>
      </p:pic>
    </p:spTree>
    <p:extLst>
      <p:ext uri="{BB962C8B-B14F-4D97-AF65-F5344CB8AC3E}">
        <p14:creationId xmlns:p14="http://schemas.microsoft.com/office/powerpoint/2010/main" val="328121873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3" r:id="rId4"/>
    <p:sldLayoutId id="2147483912" r:id="rId5"/>
    <p:sldLayoutId id="2147483944" r:id="rId6"/>
  </p:sldLayoutIdLst>
  <p:hf hdr="0"/>
  <p:txStyles>
    <p:titleStyle>
      <a:lvl1pPr algn="l" defTabSz="914400" rtl="0" eaLnBrk="1" latinLnBrk="0" hangingPunct="1">
        <a:lnSpc>
          <a:spcPct val="90000"/>
        </a:lnSpc>
        <a:spcBef>
          <a:spcPct val="0"/>
        </a:spcBef>
        <a:buNone/>
        <a:defRPr sz="4200" kern="1200">
          <a:solidFill>
            <a:schemeClr val="bg1"/>
          </a:solidFill>
          <a:latin typeface="UCL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18B9E3-E59F-0B1F-8D65-A473D6673291}"/>
              </a:ext>
            </a:extLst>
          </p:cNvPr>
          <p:cNvSpPr>
            <a:spLocks noGrp="1"/>
          </p:cNvSpPr>
          <p:nvPr>
            <p:ph type="title"/>
          </p:nvPr>
        </p:nvSpPr>
        <p:spPr>
          <a:xfrm>
            <a:off x="418539" y="365125"/>
            <a:ext cx="11354922" cy="1108800"/>
          </a:xfrm>
          <a:prstGeom prst="rect">
            <a:avLst/>
          </a:prstGeom>
        </p:spPr>
        <p:txBody>
          <a:bodyPr vert="horz" lIns="91440" tIns="45720" rIns="91440" bIns="45720" rtlCol="0" anchor="ctr">
            <a:normAutofit/>
          </a:bodyPr>
          <a:lstStyle/>
          <a:p>
            <a:r>
              <a:rPr lang="en-GB"/>
              <a:t>Click to edit Master title style</a:t>
            </a:r>
          </a:p>
        </p:txBody>
      </p:sp>
      <p:sp>
        <p:nvSpPr>
          <p:cNvPr id="8" name="Text Placeholder 2">
            <a:extLst>
              <a:ext uri="{FF2B5EF4-FFF2-40B4-BE49-F238E27FC236}">
                <a16:creationId xmlns:a16="http://schemas.microsoft.com/office/drawing/2014/main" id="{F2C8B1BD-B1CE-7212-43EF-E4BB172F7A0F}"/>
              </a:ext>
            </a:extLst>
          </p:cNvPr>
          <p:cNvSpPr>
            <a:spLocks noGrp="1"/>
          </p:cNvSpPr>
          <p:nvPr>
            <p:ph type="body" idx="1"/>
          </p:nvPr>
        </p:nvSpPr>
        <p:spPr>
          <a:xfrm>
            <a:off x="418539" y="1700808"/>
            <a:ext cx="11354922" cy="4476155"/>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Date Placeholder 3">
            <a:extLst>
              <a:ext uri="{FF2B5EF4-FFF2-40B4-BE49-F238E27FC236}">
                <a16:creationId xmlns:a16="http://schemas.microsoft.com/office/drawing/2014/main" id="{7A1D6A56-627B-0CAC-D4B9-5AA18D664C3B}"/>
              </a:ext>
            </a:extLst>
          </p:cNvPr>
          <p:cNvSpPr>
            <a:spLocks noGrp="1"/>
          </p:cNvSpPr>
          <p:nvPr>
            <p:ph type="dt" sz="half" idx="2"/>
          </p:nvPr>
        </p:nvSpPr>
        <p:spPr>
          <a:xfrm>
            <a:off x="847912" y="6356350"/>
            <a:ext cx="1719696" cy="365125"/>
          </a:xfrm>
          <a:prstGeom prst="rect">
            <a:avLst/>
          </a:prstGeom>
        </p:spPr>
        <p:txBody>
          <a:bodyPr vert="horz" lIns="91440" tIns="45720" rIns="91440" bIns="45720" rtlCol="0" anchor="ctr"/>
          <a:lstStyle>
            <a:lvl1pPr algn="l">
              <a:defRPr sz="1600">
                <a:solidFill>
                  <a:schemeClr val="tx1">
                    <a:tint val="82000"/>
                  </a:schemeClr>
                </a:solidFill>
                <a:latin typeface="UCL Sans" pitchFamily="2" charset="77"/>
              </a:defRPr>
            </a:lvl1pPr>
          </a:lstStyle>
          <a:p>
            <a:r>
              <a:rPr lang="en-GB" sz="1600" noProof="1"/>
              <a:t>01/07/2026</a:t>
            </a:r>
          </a:p>
        </p:txBody>
      </p:sp>
      <p:sp>
        <p:nvSpPr>
          <p:cNvPr id="10" name="Footer Placeholder 4">
            <a:extLst>
              <a:ext uri="{FF2B5EF4-FFF2-40B4-BE49-F238E27FC236}">
                <a16:creationId xmlns:a16="http://schemas.microsoft.com/office/drawing/2014/main" id="{430A6898-3A09-539D-0C09-3869C6FFC8FD}"/>
              </a:ext>
            </a:extLst>
          </p:cNvPr>
          <p:cNvSpPr>
            <a:spLocks noGrp="1"/>
          </p:cNvSpPr>
          <p:nvPr>
            <p:ph type="ftr" sz="quarter" idx="3"/>
          </p:nvPr>
        </p:nvSpPr>
        <p:spPr>
          <a:xfrm>
            <a:off x="2800512" y="6356350"/>
            <a:ext cx="7543960" cy="365125"/>
          </a:xfrm>
          <a:prstGeom prst="rect">
            <a:avLst/>
          </a:prstGeom>
        </p:spPr>
        <p:txBody>
          <a:bodyPr vert="horz" lIns="91440" tIns="45720" rIns="91440" bIns="45720" rtlCol="0" anchor="ctr"/>
          <a:lstStyle>
            <a:lvl1pPr algn="ctr">
              <a:defRPr sz="1600">
                <a:solidFill>
                  <a:schemeClr val="tx1">
                    <a:tint val="82000"/>
                  </a:schemeClr>
                </a:solidFill>
                <a:latin typeface="UCL Sans" pitchFamily="2" charset="77"/>
              </a:defRPr>
            </a:lvl1pPr>
          </a:lstStyle>
          <a:p>
            <a:r>
              <a:rPr lang="en-GB" sz="1600" noProof="1"/>
              <a:t>IoP PAB 2026 — Particle Therapy</a:t>
            </a:r>
          </a:p>
        </p:txBody>
      </p:sp>
      <p:sp>
        <p:nvSpPr>
          <p:cNvPr id="11" name="Slide Number Placeholder 5">
            <a:extLst>
              <a:ext uri="{FF2B5EF4-FFF2-40B4-BE49-F238E27FC236}">
                <a16:creationId xmlns:a16="http://schemas.microsoft.com/office/drawing/2014/main" id="{EA264BA6-32AB-2C41-52EC-87CEFC9FA3EE}"/>
              </a:ext>
            </a:extLst>
          </p:cNvPr>
          <p:cNvSpPr>
            <a:spLocks noGrp="1"/>
          </p:cNvSpPr>
          <p:nvPr>
            <p:ph type="sldNum" sz="quarter" idx="4"/>
          </p:nvPr>
        </p:nvSpPr>
        <p:spPr>
          <a:xfrm>
            <a:off x="11496600" y="39539"/>
            <a:ext cx="623392" cy="365125"/>
          </a:xfrm>
          <a:prstGeom prst="rect">
            <a:avLst/>
          </a:prstGeom>
        </p:spPr>
        <p:txBody>
          <a:bodyPr vert="horz" lIns="91440" tIns="45720" rIns="91440" bIns="45720" rtlCol="0" anchor="ctr"/>
          <a:lstStyle>
            <a:lvl1pPr algn="r">
              <a:defRPr sz="1600">
                <a:solidFill>
                  <a:schemeClr val="tx1">
                    <a:tint val="82000"/>
                  </a:schemeClr>
                </a:solidFill>
                <a:latin typeface="UCL Sans" pitchFamily="2" charset="77"/>
              </a:defRPr>
            </a:lvl1pPr>
          </a:lstStyle>
          <a:p>
            <a:fld id="{053C7F91-C859-1C4D-B061-963A35A2ECCC}" type="slidenum">
              <a:rPr lang="en-GB" noProof="1" smtClean="0"/>
              <a:pPr/>
              <a:t>‹#›</a:t>
            </a:fld>
            <a:endParaRPr lang="en-GB" noProof="1"/>
          </a:p>
        </p:txBody>
      </p:sp>
      <p:pic>
        <p:nvPicPr>
          <p:cNvPr id="2" name="Picture 1">
            <a:extLst>
              <a:ext uri="{FF2B5EF4-FFF2-40B4-BE49-F238E27FC236}">
                <a16:creationId xmlns:a16="http://schemas.microsoft.com/office/drawing/2014/main" id="{75126251-DE6A-F70F-D2C2-9573927BE59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18" cstate="screen">
            <a:extLst>
              <a:ext uri="{28A0092B-C50C-407E-A947-70E740481C1C}">
                <a14:useLocalDpi xmlns:a14="http://schemas.microsoft.com/office/drawing/2010/main"/>
              </a:ext>
            </a:extLst>
          </a:blip>
          <a:stretch>
            <a:fillRect/>
          </a:stretch>
        </p:blipFill>
        <p:spPr>
          <a:xfrm>
            <a:off x="10577376" y="6274800"/>
            <a:ext cx="1421688" cy="399052"/>
          </a:xfrm>
          <a:prstGeom prst="rect">
            <a:avLst/>
          </a:prstGeom>
        </p:spPr>
      </p:pic>
      <p:pic>
        <p:nvPicPr>
          <p:cNvPr id="6" name="Picture 5" descr="The Jolly Shrewdness logo">
            <a:extLst>
              <a:ext uri="{FF2B5EF4-FFF2-40B4-BE49-F238E27FC236}">
                <a16:creationId xmlns:a16="http://schemas.microsoft.com/office/drawing/2014/main" id="{FAF7F5ED-B1A8-75C0-4701-E34402DBBAAE}"/>
              </a:ext>
            </a:extLst>
          </p:cNvPr>
          <p:cNvPicPr>
            <a:picLocks noGrp="1" noRot="1" noChangeAspect="1" noMove="1" noResize="1" noEditPoints="1" noAdjustHandles="1" noChangeArrowheads="1" noChangeShapeType="1" noCrop="1"/>
          </p:cNvPicPr>
          <p:nvPr userDrawn="1"/>
        </p:nvPicPr>
        <p:blipFill>
          <a:blip r:embed="rId19">
            <a:extLst>
              <a:ext uri="{28A0092B-C50C-407E-A947-70E740481C1C}">
                <a14:useLocalDpi xmlns:a14="http://schemas.microsoft.com/office/drawing/2010/main" val="0"/>
              </a:ext>
            </a:extLst>
          </a:blip>
          <a:stretch>
            <a:fillRect/>
          </a:stretch>
        </p:blipFill>
        <p:spPr>
          <a:xfrm>
            <a:off x="0" y="6242992"/>
            <a:ext cx="615008" cy="615008"/>
          </a:xfrm>
          <a:prstGeom prst="rect">
            <a:avLst/>
          </a:prstGeom>
        </p:spPr>
      </p:pic>
    </p:spTree>
    <p:extLst>
      <p:ext uri="{BB962C8B-B14F-4D97-AF65-F5344CB8AC3E}">
        <p14:creationId xmlns:p14="http://schemas.microsoft.com/office/powerpoint/2010/main" val="1978618658"/>
      </p:ext>
    </p:extLst>
  </p:cSld>
  <p:clrMap bg1="lt1" tx1="dk1" bg2="lt2" tx2="dk2" accent1="accent1" accent2="accent2" accent3="accent3" accent4="accent4" accent5="accent5" accent6="accent6" hlink="hlink" folHlink="folHlink"/>
  <p:sldLayoutIdLst>
    <p:sldLayoutId id="2147483833" r:id="rId1"/>
    <p:sldLayoutId id="2147483820" r:id="rId2"/>
    <p:sldLayoutId id="2147483834" r:id="rId3"/>
    <p:sldLayoutId id="2147483940" r:id="rId4"/>
    <p:sldLayoutId id="2147483943" r:id="rId5"/>
    <p:sldLayoutId id="2147483942" r:id="rId6"/>
    <p:sldLayoutId id="2147483941" r:id="rId7"/>
    <p:sldLayoutId id="2147483822" r:id="rId8"/>
    <p:sldLayoutId id="2147483823" r:id="rId9"/>
    <p:sldLayoutId id="2147483824" r:id="rId10"/>
    <p:sldLayoutId id="2147483825" r:id="rId11"/>
    <p:sldLayoutId id="2147483826" r:id="rId12"/>
    <p:sldLayoutId id="2147483828" r:id="rId13"/>
    <p:sldLayoutId id="2147483829" r:id="rId14"/>
    <p:sldLayoutId id="2147483832" r:id="rId15"/>
    <p:sldLayoutId id="2147483947" r:id="rId16"/>
  </p:sldLayoutIdLst>
  <p:hf hdr="0"/>
  <p:txStyles>
    <p:titleStyle>
      <a:lvl1pPr algn="l" defTabSz="914400" rtl="0" eaLnBrk="1" latinLnBrk="0" hangingPunct="1">
        <a:lnSpc>
          <a:spcPct val="90000"/>
        </a:lnSpc>
        <a:spcBef>
          <a:spcPct val="0"/>
        </a:spcBef>
        <a:buNone/>
        <a:defRPr sz="3600" b="1" i="0" kern="1200">
          <a:solidFill>
            <a:schemeClr val="accent1"/>
          </a:solidFill>
          <a:latin typeface="UC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p15:clr>
            <a:srgbClr val="F26B43"/>
          </p15:clr>
        </p15:guide>
        <p15:guide id="2" pos="258">
          <p15:clr>
            <a:srgbClr val="F26B43"/>
          </p15:clr>
        </p15:guide>
        <p15:guide id="3" orient="horz" pos="4064">
          <p15:clr>
            <a:srgbClr val="F26B43"/>
          </p15:clr>
        </p15:guide>
        <p15:guide id="4" pos="853">
          <p15:clr>
            <a:srgbClr val="F26B43"/>
          </p15:clr>
        </p15:guide>
        <p15:guide id="5" pos="1451">
          <p15:clr>
            <a:srgbClr val="F26B43"/>
          </p15:clr>
        </p15:guide>
        <p15:guide id="6" pos="2048">
          <p15:clr>
            <a:srgbClr val="F26B43"/>
          </p15:clr>
        </p15:guide>
        <p15:guide id="7" pos="2643">
          <p15:clr>
            <a:srgbClr val="F26B43"/>
          </p15:clr>
        </p15:guide>
        <p15:guide id="8" pos="3840">
          <p15:clr>
            <a:srgbClr val="F26B43"/>
          </p15:clr>
        </p15:guide>
        <p15:guide id="9" pos="3241">
          <p15:clr>
            <a:srgbClr val="F26B43"/>
          </p15:clr>
        </p15:guide>
        <p15:guide id="10" pos="4436">
          <p15:clr>
            <a:srgbClr val="F26B43"/>
          </p15:clr>
        </p15:guide>
        <p15:guide id="11" pos="5034">
          <p15:clr>
            <a:srgbClr val="F26B43"/>
          </p15:clr>
        </p15:guide>
        <p15:guide id="12" pos="5630">
          <p15:clr>
            <a:srgbClr val="F26B43"/>
          </p15:clr>
        </p15:guide>
        <p15:guide id="13" pos="6226">
          <p15:clr>
            <a:srgbClr val="F26B43"/>
          </p15:clr>
        </p15:guide>
        <p15:guide id="14" pos="6824">
          <p15:clr>
            <a:srgbClr val="F26B43"/>
          </p15:clr>
        </p15:guide>
        <p15:guide id="15" pos="7421">
          <p15:clr>
            <a:srgbClr val="F26B43"/>
          </p15:clr>
        </p15:guide>
        <p15:guide id="16" orient="horz" pos="3430">
          <p15:clr>
            <a:srgbClr val="F26B43"/>
          </p15:clr>
        </p15:guide>
        <p15:guide id="17" orient="horz" pos="2796">
          <p15:clr>
            <a:srgbClr val="F26B43"/>
          </p15:clr>
        </p15:guide>
        <p15:guide id="18" orient="horz" pos="894">
          <p15:clr>
            <a:srgbClr val="F26B43"/>
          </p15:clr>
        </p15:guide>
        <p15:guide id="19" orient="horz" pos="1526">
          <p15:clr>
            <a:srgbClr val="F26B43"/>
          </p15:clr>
        </p15:guide>
        <p15:guide id="2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18B9E3-E59F-0B1F-8D65-A473D6673291}"/>
              </a:ext>
            </a:extLst>
          </p:cNvPr>
          <p:cNvSpPr>
            <a:spLocks noGrp="1"/>
          </p:cNvSpPr>
          <p:nvPr>
            <p:ph type="title"/>
          </p:nvPr>
        </p:nvSpPr>
        <p:spPr>
          <a:xfrm>
            <a:off x="418539" y="365125"/>
            <a:ext cx="11354922" cy="1108800"/>
          </a:xfrm>
          <a:prstGeom prst="rect">
            <a:avLst/>
          </a:prstGeom>
        </p:spPr>
        <p:txBody>
          <a:bodyPr vert="horz" lIns="91440" tIns="45720" rIns="91440" bIns="45720" rtlCol="0" anchor="ctr">
            <a:normAutofit/>
          </a:bodyPr>
          <a:lstStyle/>
          <a:p>
            <a:r>
              <a:rPr lang="en-GB"/>
              <a:t>Click to edit Master title style</a:t>
            </a:r>
          </a:p>
        </p:txBody>
      </p:sp>
      <p:sp>
        <p:nvSpPr>
          <p:cNvPr id="8" name="Text Placeholder 2">
            <a:extLst>
              <a:ext uri="{FF2B5EF4-FFF2-40B4-BE49-F238E27FC236}">
                <a16:creationId xmlns:a16="http://schemas.microsoft.com/office/drawing/2014/main" id="{F2C8B1BD-B1CE-7212-43EF-E4BB172F7A0F}"/>
              </a:ext>
            </a:extLst>
          </p:cNvPr>
          <p:cNvSpPr>
            <a:spLocks noGrp="1"/>
          </p:cNvSpPr>
          <p:nvPr>
            <p:ph type="body" idx="1"/>
          </p:nvPr>
        </p:nvSpPr>
        <p:spPr>
          <a:xfrm>
            <a:off x="418539" y="1700808"/>
            <a:ext cx="11354922" cy="44761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7A1D6A56-627B-0CAC-D4B9-5AA18D664C3B}"/>
              </a:ext>
            </a:extLst>
          </p:cNvPr>
          <p:cNvSpPr>
            <a:spLocks noGrp="1"/>
          </p:cNvSpPr>
          <p:nvPr>
            <p:ph type="dt" sz="half" idx="2"/>
          </p:nvPr>
        </p:nvSpPr>
        <p:spPr>
          <a:xfrm>
            <a:off x="847912" y="6356350"/>
            <a:ext cx="1719696" cy="365125"/>
          </a:xfrm>
          <a:prstGeom prst="rect">
            <a:avLst/>
          </a:prstGeom>
        </p:spPr>
        <p:txBody>
          <a:bodyPr vert="horz" lIns="91440" tIns="45720" rIns="91440" bIns="45720" rtlCol="0" anchor="ctr"/>
          <a:lstStyle>
            <a:lvl1pPr algn="l">
              <a:defRPr sz="1600">
                <a:solidFill>
                  <a:schemeClr val="tx1">
                    <a:tint val="82000"/>
                  </a:schemeClr>
                </a:solidFill>
                <a:latin typeface="UCL Sans" pitchFamily="2" charset="77"/>
              </a:defRPr>
            </a:lvl1pPr>
          </a:lstStyle>
          <a:p>
            <a:r>
              <a:rPr lang="en-GB" sz="1600" noProof="1"/>
              <a:t>01/07/2026</a:t>
            </a:r>
          </a:p>
        </p:txBody>
      </p:sp>
      <p:sp>
        <p:nvSpPr>
          <p:cNvPr id="10" name="Footer Placeholder 4">
            <a:extLst>
              <a:ext uri="{FF2B5EF4-FFF2-40B4-BE49-F238E27FC236}">
                <a16:creationId xmlns:a16="http://schemas.microsoft.com/office/drawing/2014/main" id="{430A6898-3A09-539D-0C09-3869C6FFC8FD}"/>
              </a:ext>
            </a:extLst>
          </p:cNvPr>
          <p:cNvSpPr>
            <a:spLocks noGrp="1"/>
          </p:cNvSpPr>
          <p:nvPr>
            <p:ph type="ftr" sz="quarter" idx="3"/>
          </p:nvPr>
        </p:nvSpPr>
        <p:spPr>
          <a:xfrm>
            <a:off x="2800512" y="6356350"/>
            <a:ext cx="7543960" cy="365125"/>
          </a:xfrm>
          <a:prstGeom prst="rect">
            <a:avLst/>
          </a:prstGeom>
        </p:spPr>
        <p:txBody>
          <a:bodyPr vert="horz" lIns="91440" tIns="45720" rIns="91440" bIns="45720" rtlCol="0" anchor="ctr"/>
          <a:lstStyle>
            <a:lvl1pPr algn="ctr">
              <a:defRPr sz="1600">
                <a:solidFill>
                  <a:schemeClr val="tx1">
                    <a:tint val="82000"/>
                  </a:schemeClr>
                </a:solidFill>
                <a:latin typeface="UCL Sans" pitchFamily="2" charset="77"/>
              </a:defRPr>
            </a:lvl1pPr>
          </a:lstStyle>
          <a:p>
            <a:r>
              <a:rPr lang="en-GB" sz="1600" noProof="1"/>
              <a:t>IoP PAB 2026 — Particle Therapy</a:t>
            </a:r>
          </a:p>
        </p:txBody>
      </p:sp>
      <p:sp>
        <p:nvSpPr>
          <p:cNvPr id="11" name="Slide Number Placeholder 5">
            <a:extLst>
              <a:ext uri="{FF2B5EF4-FFF2-40B4-BE49-F238E27FC236}">
                <a16:creationId xmlns:a16="http://schemas.microsoft.com/office/drawing/2014/main" id="{EA264BA6-32AB-2C41-52EC-87CEFC9FA3EE}"/>
              </a:ext>
            </a:extLst>
          </p:cNvPr>
          <p:cNvSpPr>
            <a:spLocks noGrp="1"/>
          </p:cNvSpPr>
          <p:nvPr>
            <p:ph type="sldNum" sz="quarter" idx="4"/>
          </p:nvPr>
        </p:nvSpPr>
        <p:spPr>
          <a:xfrm>
            <a:off x="11496600" y="39539"/>
            <a:ext cx="623392" cy="365125"/>
          </a:xfrm>
          <a:prstGeom prst="rect">
            <a:avLst/>
          </a:prstGeom>
        </p:spPr>
        <p:txBody>
          <a:bodyPr vert="horz" lIns="91440" tIns="45720" rIns="91440" bIns="45720" rtlCol="0" anchor="ctr"/>
          <a:lstStyle>
            <a:lvl1pPr algn="r">
              <a:defRPr sz="1600">
                <a:solidFill>
                  <a:schemeClr val="tx1">
                    <a:tint val="82000"/>
                  </a:schemeClr>
                </a:solidFill>
                <a:latin typeface="UCL Sans" pitchFamily="2" charset="77"/>
              </a:defRPr>
            </a:lvl1pPr>
          </a:lstStyle>
          <a:p>
            <a:fld id="{053C7F91-C859-1C4D-B061-963A35A2ECCC}" type="slidenum">
              <a:rPr lang="en-GB" noProof="1" smtClean="0"/>
              <a:pPr/>
              <a:t>‹#›</a:t>
            </a:fld>
            <a:endParaRPr lang="en-GB" noProof="1"/>
          </a:p>
        </p:txBody>
      </p:sp>
    </p:spTree>
    <p:extLst>
      <p:ext uri="{BB962C8B-B14F-4D97-AF65-F5344CB8AC3E}">
        <p14:creationId xmlns:p14="http://schemas.microsoft.com/office/powerpoint/2010/main" val="2910620501"/>
      </p:ext>
    </p:extLst>
  </p:cSld>
  <p:clrMap bg1="lt1" tx1="dk1" bg2="lt2" tx2="dk2" accent1="accent1" accent2="accent2" accent3="accent3" accent4="accent4" accent5="accent5" accent6="accent6" hlink="hlink" folHlink="folHlink"/>
  <p:sldLayoutIdLst>
    <p:sldLayoutId id="2147483925" r:id="rId1"/>
    <p:sldLayoutId id="2147483927" r:id="rId2"/>
    <p:sldLayoutId id="2147483926" r:id="rId3"/>
    <p:sldLayoutId id="2147483928" r:id="rId4"/>
  </p:sldLayoutIdLst>
  <p:hf hdr="0"/>
  <p:txStyles>
    <p:titleStyle>
      <a:lvl1pPr algn="l" defTabSz="914400" rtl="0" eaLnBrk="1" latinLnBrk="0" hangingPunct="1">
        <a:lnSpc>
          <a:spcPct val="90000"/>
        </a:lnSpc>
        <a:spcBef>
          <a:spcPct val="0"/>
        </a:spcBef>
        <a:buNone/>
        <a:defRPr sz="3600" b="1" i="0" kern="1200">
          <a:solidFill>
            <a:schemeClr val="accent1"/>
          </a:solidFill>
          <a:latin typeface="UC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p15:clr>
            <a:srgbClr val="F26B43"/>
          </p15:clr>
        </p15:guide>
        <p15:guide id="2" pos="258">
          <p15:clr>
            <a:srgbClr val="F26B43"/>
          </p15:clr>
        </p15:guide>
        <p15:guide id="3" orient="horz" pos="4064">
          <p15:clr>
            <a:srgbClr val="F26B43"/>
          </p15:clr>
        </p15:guide>
        <p15:guide id="4" pos="853">
          <p15:clr>
            <a:srgbClr val="F26B43"/>
          </p15:clr>
        </p15:guide>
        <p15:guide id="5" pos="1451">
          <p15:clr>
            <a:srgbClr val="F26B43"/>
          </p15:clr>
        </p15:guide>
        <p15:guide id="6" pos="2048">
          <p15:clr>
            <a:srgbClr val="F26B43"/>
          </p15:clr>
        </p15:guide>
        <p15:guide id="7" pos="2643">
          <p15:clr>
            <a:srgbClr val="F26B43"/>
          </p15:clr>
        </p15:guide>
        <p15:guide id="8" pos="3840">
          <p15:clr>
            <a:srgbClr val="F26B43"/>
          </p15:clr>
        </p15:guide>
        <p15:guide id="9" pos="3241">
          <p15:clr>
            <a:srgbClr val="F26B43"/>
          </p15:clr>
        </p15:guide>
        <p15:guide id="10" pos="4436">
          <p15:clr>
            <a:srgbClr val="F26B43"/>
          </p15:clr>
        </p15:guide>
        <p15:guide id="11" pos="5034">
          <p15:clr>
            <a:srgbClr val="F26B43"/>
          </p15:clr>
        </p15:guide>
        <p15:guide id="12" pos="5630">
          <p15:clr>
            <a:srgbClr val="F26B43"/>
          </p15:clr>
        </p15:guide>
        <p15:guide id="13" pos="6226">
          <p15:clr>
            <a:srgbClr val="F26B43"/>
          </p15:clr>
        </p15:guide>
        <p15:guide id="14" pos="6824">
          <p15:clr>
            <a:srgbClr val="F26B43"/>
          </p15:clr>
        </p15:guide>
        <p15:guide id="15" pos="7421">
          <p15:clr>
            <a:srgbClr val="F26B43"/>
          </p15:clr>
        </p15:guide>
        <p15:guide id="16" orient="horz" pos="3430">
          <p15:clr>
            <a:srgbClr val="F26B43"/>
          </p15:clr>
        </p15:guide>
        <p15:guide id="17" orient="horz" pos="2796">
          <p15:clr>
            <a:srgbClr val="F26B43"/>
          </p15:clr>
        </p15:guide>
        <p15:guide id="18" orient="horz" pos="894">
          <p15:clr>
            <a:srgbClr val="F26B43"/>
          </p15:clr>
        </p15:guide>
        <p15:guide id="19" orient="horz" pos="1526">
          <p15:clr>
            <a:srgbClr val="F26B43"/>
          </p15:clr>
        </p15:guide>
        <p15:guide id="2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18B9E3-E59F-0B1F-8D65-A473D6673291}"/>
              </a:ext>
            </a:extLst>
          </p:cNvPr>
          <p:cNvSpPr>
            <a:spLocks noGrp="1"/>
          </p:cNvSpPr>
          <p:nvPr>
            <p:ph type="title"/>
          </p:nvPr>
        </p:nvSpPr>
        <p:spPr>
          <a:xfrm>
            <a:off x="551383" y="365125"/>
            <a:ext cx="11025609" cy="1108800"/>
          </a:xfrm>
          <a:prstGeom prst="rect">
            <a:avLst/>
          </a:prstGeom>
        </p:spPr>
        <p:txBody>
          <a:bodyPr vert="horz" lIns="91440" tIns="45720" rIns="91440" bIns="45720" rtlCol="0" anchor="ctr">
            <a:normAutofit/>
          </a:bodyPr>
          <a:lstStyle/>
          <a:p>
            <a:r>
              <a:rPr lang="en-GB"/>
              <a:t>Click to edit Master title style</a:t>
            </a:r>
          </a:p>
        </p:txBody>
      </p:sp>
      <p:sp>
        <p:nvSpPr>
          <p:cNvPr id="8" name="Text Placeholder 2">
            <a:extLst>
              <a:ext uri="{FF2B5EF4-FFF2-40B4-BE49-F238E27FC236}">
                <a16:creationId xmlns:a16="http://schemas.microsoft.com/office/drawing/2014/main" id="{F2C8B1BD-B1CE-7212-43EF-E4BB172F7A0F}"/>
              </a:ext>
            </a:extLst>
          </p:cNvPr>
          <p:cNvSpPr>
            <a:spLocks noGrp="1"/>
          </p:cNvSpPr>
          <p:nvPr>
            <p:ph type="body" idx="1"/>
          </p:nvPr>
        </p:nvSpPr>
        <p:spPr>
          <a:xfrm>
            <a:off x="551383" y="1700808"/>
            <a:ext cx="11447681" cy="447615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7A1D6A56-627B-0CAC-D4B9-5AA18D664C3B}"/>
              </a:ext>
            </a:extLst>
          </p:cNvPr>
          <p:cNvSpPr>
            <a:spLocks noGrp="1"/>
          </p:cNvSpPr>
          <p:nvPr>
            <p:ph type="dt" sz="half" idx="2"/>
          </p:nvPr>
        </p:nvSpPr>
        <p:spPr>
          <a:xfrm>
            <a:off x="551383" y="6356350"/>
            <a:ext cx="1719696" cy="365125"/>
          </a:xfrm>
          <a:prstGeom prst="rect">
            <a:avLst/>
          </a:prstGeom>
        </p:spPr>
        <p:txBody>
          <a:bodyPr vert="horz" lIns="91440" tIns="45720" rIns="91440" bIns="45720" rtlCol="0" anchor="ctr"/>
          <a:lstStyle>
            <a:lvl1pPr algn="l">
              <a:defRPr sz="1600">
                <a:solidFill>
                  <a:schemeClr val="tx1">
                    <a:tint val="82000"/>
                  </a:schemeClr>
                </a:solidFill>
                <a:latin typeface="UCL Sans" pitchFamily="2" charset="77"/>
              </a:defRPr>
            </a:lvl1pPr>
          </a:lstStyle>
          <a:p>
            <a:r>
              <a:rPr lang="en-GB" sz="1600" noProof="1"/>
              <a:t>01/07/2026</a:t>
            </a:r>
          </a:p>
        </p:txBody>
      </p:sp>
      <p:sp>
        <p:nvSpPr>
          <p:cNvPr id="10" name="Footer Placeholder 4">
            <a:extLst>
              <a:ext uri="{FF2B5EF4-FFF2-40B4-BE49-F238E27FC236}">
                <a16:creationId xmlns:a16="http://schemas.microsoft.com/office/drawing/2014/main" id="{430A6898-3A09-539D-0C09-3869C6FFC8FD}"/>
              </a:ext>
            </a:extLst>
          </p:cNvPr>
          <p:cNvSpPr>
            <a:spLocks noGrp="1"/>
          </p:cNvSpPr>
          <p:nvPr>
            <p:ph type="ftr" sz="quarter" idx="3"/>
          </p:nvPr>
        </p:nvSpPr>
        <p:spPr>
          <a:xfrm>
            <a:off x="2567608" y="6356350"/>
            <a:ext cx="7776864" cy="365125"/>
          </a:xfrm>
          <a:prstGeom prst="rect">
            <a:avLst/>
          </a:prstGeom>
        </p:spPr>
        <p:txBody>
          <a:bodyPr vert="horz" lIns="91440" tIns="45720" rIns="91440" bIns="45720" rtlCol="0" anchor="ctr"/>
          <a:lstStyle>
            <a:lvl1pPr algn="ctr">
              <a:defRPr sz="1600">
                <a:solidFill>
                  <a:schemeClr val="tx1">
                    <a:tint val="82000"/>
                  </a:schemeClr>
                </a:solidFill>
                <a:latin typeface="UCL Sans" pitchFamily="2" charset="77"/>
              </a:defRPr>
            </a:lvl1pPr>
          </a:lstStyle>
          <a:p>
            <a:r>
              <a:rPr lang="en-GB" sz="1600" noProof="1"/>
              <a:t>IoP PAB 2026 — Particle Therapy</a:t>
            </a:r>
          </a:p>
        </p:txBody>
      </p:sp>
      <p:sp>
        <p:nvSpPr>
          <p:cNvPr id="11" name="Slide Number Placeholder 5">
            <a:extLst>
              <a:ext uri="{FF2B5EF4-FFF2-40B4-BE49-F238E27FC236}">
                <a16:creationId xmlns:a16="http://schemas.microsoft.com/office/drawing/2014/main" id="{EA264BA6-32AB-2C41-52EC-87CEFC9FA3EE}"/>
              </a:ext>
            </a:extLst>
          </p:cNvPr>
          <p:cNvSpPr>
            <a:spLocks noGrp="1"/>
          </p:cNvSpPr>
          <p:nvPr>
            <p:ph type="sldNum" sz="quarter" idx="4"/>
          </p:nvPr>
        </p:nvSpPr>
        <p:spPr>
          <a:xfrm>
            <a:off x="0" y="39539"/>
            <a:ext cx="623392" cy="365125"/>
          </a:xfrm>
          <a:prstGeom prst="rect">
            <a:avLst/>
          </a:prstGeom>
        </p:spPr>
        <p:txBody>
          <a:bodyPr vert="horz" lIns="91440" tIns="45720" rIns="91440" bIns="45720" rtlCol="0" anchor="ctr"/>
          <a:lstStyle>
            <a:lvl1pPr algn="l">
              <a:defRPr sz="1600">
                <a:solidFill>
                  <a:schemeClr val="bg1"/>
                </a:solidFill>
                <a:latin typeface="UCL Sans" pitchFamily="2" charset="77"/>
              </a:defRPr>
            </a:lvl1pPr>
          </a:lstStyle>
          <a:p>
            <a:fld id="{053C7F91-C859-1C4D-B061-963A35A2ECCC}" type="slidenum">
              <a:rPr lang="en-GB" noProof="1" smtClean="0"/>
              <a:pPr/>
              <a:t>‹#›</a:t>
            </a:fld>
            <a:endParaRPr lang="en-GB" noProof="1"/>
          </a:p>
        </p:txBody>
      </p:sp>
      <p:pic>
        <p:nvPicPr>
          <p:cNvPr id="2" name="Picture 1">
            <a:extLst>
              <a:ext uri="{FF2B5EF4-FFF2-40B4-BE49-F238E27FC236}">
                <a16:creationId xmlns:a16="http://schemas.microsoft.com/office/drawing/2014/main" id="{75126251-DE6A-F70F-D2C2-9573927BE59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0577376" y="6274800"/>
            <a:ext cx="1421688" cy="399052"/>
          </a:xfrm>
          <a:prstGeom prst="rect">
            <a:avLst/>
          </a:prstGeom>
        </p:spPr>
      </p:pic>
      <p:pic>
        <p:nvPicPr>
          <p:cNvPr id="6" name="Picture 5" descr="The Jolly Shrewdness logo">
            <a:extLst>
              <a:ext uri="{FF2B5EF4-FFF2-40B4-BE49-F238E27FC236}">
                <a16:creationId xmlns:a16="http://schemas.microsoft.com/office/drawing/2014/main" id="{FAF7F5ED-B1A8-75C0-4701-E34402DBBAA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76992" y="0"/>
            <a:ext cx="615008" cy="615008"/>
          </a:xfrm>
          <a:prstGeom prst="rect">
            <a:avLst/>
          </a:prstGeom>
        </p:spPr>
      </p:pic>
      <p:sp>
        <p:nvSpPr>
          <p:cNvPr id="3" name="Rectangle 2">
            <a:extLst>
              <a:ext uri="{FF2B5EF4-FFF2-40B4-BE49-F238E27FC236}">
                <a16:creationId xmlns:a16="http://schemas.microsoft.com/office/drawing/2014/main" id="{4C7D19DA-AEC3-78E2-1E65-1D8D7F1353CC}"/>
              </a:ext>
              <a:ext uri="{C183D7F6-B498-43B3-948B-1728B52AA6E4}">
                <adec:decorative xmlns:adec="http://schemas.microsoft.com/office/drawing/2017/decorative" val="1"/>
              </a:ext>
            </a:extLst>
          </p:cNvPr>
          <p:cNvSpPr/>
          <p:nvPr userDrawn="1"/>
        </p:nvSpPr>
        <p:spPr>
          <a:xfrm>
            <a:off x="0" y="0"/>
            <a:ext cx="40957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1"/>
          </a:p>
        </p:txBody>
      </p:sp>
    </p:spTree>
    <p:extLst>
      <p:ext uri="{BB962C8B-B14F-4D97-AF65-F5344CB8AC3E}">
        <p14:creationId xmlns:p14="http://schemas.microsoft.com/office/powerpoint/2010/main" val="84162057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Lst>
  <p:hf hdr="0"/>
  <p:txStyles>
    <p:titleStyle>
      <a:lvl1pPr algn="l" defTabSz="914400" rtl="0" eaLnBrk="1" latinLnBrk="0" hangingPunct="1">
        <a:lnSpc>
          <a:spcPct val="90000"/>
        </a:lnSpc>
        <a:spcBef>
          <a:spcPct val="0"/>
        </a:spcBef>
        <a:buNone/>
        <a:defRPr sz="3600" b="1" i="0" kern="1200">
          <a:solidFill>
            <a:schemeClr val="accent1"/>
          </a:solidFill>
          <a:latin typeface="UC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p15:clr>
            <a:srgbClr val="F26B43"/>
          </p15:clr>
        </p15:guide>
        <p15:guide id="2" pos="258">
          <p15:clr>
            <a:srgbClr val="F26B43"/>
          </p15:clr>
        </p15:guide>
        <p15:guide id="3" orient="horz" pos="4064">
          <p15:clr>
            <a:srgbClr val="F26B43"/>
          </p15:clr>
        </p15:guide>
        <p15:guide id="4" pos="853">
          <p15:clr>
            <a:srgbClr val="F26B43"/>
          </p15:clr>
        </p15:guide>
        <p15:guide id="5" pos="1451">
          <p15:clr>
            <a:srgbClr val="F26B43"/>
          </p15:clr>
        </p15:guide>
        <p15:guide id="6" pos="2048">
          <p15:clr>
            <a:srgbClr val="F26B43"/>
          </p15:clr>
        </p15:guide>
        <p15:guide id="7" pos="2643">
          <p15:clr>
            <a:srgbClr val="F26B43"/>
          </p15:clr>
        </p15:guide>
        <p15:guide id="8" pos="3840">
          <p15:clr>
            <a:srgbClr val="F26B43"/>
          </p15:clr>
        </p15:guide>
        <p15:guide id="9" pos="3241">
          <p15:clr>
            <a:srgbClr val="F26B43"/>
          </p15:clr>
        </p15:guide>
        <p15:guide id="10" pos="4436">
          <p15:clr>
            <a:srgbClr val="F26B43"/>
          </p15:clr>
        </p15:guide>
        <p15:guide id="11" pos="5034">
          <p15:clr>
            <a:srgbClr val="F26B43"/>
          </p15:clr>
        </p15:guide>
        <p15:guide id="12" pos="5630">
          <p15:clr>
            <a:srgbClr val="F26B43"/>
          </p15:clr>
        </p15:guide>
        <p15:guide id="13" pos="6226">
          <p15:clr>
            <a:srgbClr val="F26B43"/>
          </p15:clr>
        </p15:guide>
        <p15:guide id="14" pos="6824">
          <p15:clr>
            <a:srgbClr val="F26B43"/>
          </p15:clr>
        </p15:guide>
        <p15:guide id="15" pos="7421">
          <p15:clr>
            <a:srgbClr val="F26B43"/>
          </p15:clr>
        </p15:guide>
        <p15:guide id="16" orient="horz" pos="3430">
          <p15:clr>
            <a:srgbClr val="F26B43"/>
          </p15:clr>
        </p15:guide>
        <p15:guide id="17" orient="horz" pos="2796">
          <p15:clr>
            <a:srgbClr val="F26B43"/>
          </p15:clr>
        </p15:guide>
        <p15:guide id="18" orient="horz" pos="894">
          <p15:clr>
            <a:srgbClr val="F26B43"/>
          </p15:clr>
        </p15:guide>
        <p15:guide id="19" orient="horz" pos="1526">
          <p15:clr>
            <a:srgbClr val="F26B43"/>
          </p15:clr>
        </p15:guide>
        <p15:guide id="2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618B9E3-E59F-0B1F-8D65-A473D6673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8" name="Text Placeholder 2">
            <a:extLst>
              <a:ext uri="{FF2B5EF4-FFF2-40B4-BE49-F238E27FC236}">
                <a16:creationId xmlns:a16="http://schemas.microsoft.com/office/drawing/2014/main" id="{F2C8B1BD-B1CE-7212-43EF-E4BB172F7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Date Placeholder 3">
            <a:extLst>
              <a:ext uri="{FF2B5EF4-FFF2-40B4-BE49-F238E27FC236}">
                <a16:creationId xmlns:a16="http://schemas.microsoft.com/office/drawing/2014/main" id="{7A1D6A56-627B-0CAC-D4B9-5AA18D664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UCL Sans" pitchFamily="2" charset="77"/>
              </a:defRPr>
            </a:lvl1pPr>
          </a:lstStyle>
          <a:p>
            <a:r>
              <a:rPr lang="en-GB" noProof="1"/>
              <a:t>01/07/2026</a:t>
            </a:r>
          </a:p>
        </p:txBody>
      </p:sp>
      <p:sp>
        <p:nvSpPr>
          <p:cNvPr id="10" name="Footer Placeholder 4">
            <a:extLst>
              <a:ext uri="{FF2B5EF4-FFF2-40B4-BE49-F238E27FC236}">
                <a16:creationId xmlns:a16="http://schemas.microsoft.com/office/drawing/2014/main" id="{430A6898-3A09-539D-0C09-3869C6FFC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UCL Sans" pitchFamily="2" charset="77"/>
              </a:defRPr>
            </a:lvl1pPr>
          </a:lstStyle>
          <a:p>
            <a:r>
              <a:rPr lang="en-GB" noProof="1"/>
              <a:t>IoP PAB 2026 — Particle Therapy</a:t>
            </a:r>
          </a:p>
        </p:txBody>
      </p:sp>
      <p:sp>
        <p:nvSpPr>
          <p:cNvPr id="11" name="Slide Number Placeholder 5">
            <a:extLst>
              <a:ext uri="{FF2B5EF4-FFF2-40B4-BE49-F238E27FC236}">
                <a16:creationId xmlns:a16="http://schemas.microsoft.com/office/drawing/2014/main" id="{EA264BA6-32AB-2C41-52EC-87CEFC9FA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UCL Sans" pitchFamily="2" charset="77"/>
              </a:defRPr>
            </a:lvl1pPr>
          </a:lstStyle>
          <a:p>
            <a:fld id="{053C7F91-C859-1C4D-B061-963A35A2ECCC}" type="slidenum">
              <a:rPr lang="en-GB" noProof="1" smtClean="0"/>
              <a:pPr/>
              <a:t>‹#›</a:t>
            </a:fld>
            <a:endParaRPr lang="en-GB" noProof="1"/>
          </a:p>
        </p:txBody>
      </p:sp>
      <p:sp>
        <p:nvSpPr>
          <p:cNvPr id="2" name="TextBox 1">
            <a:extLst>
              <a:ext uri="{FF2B5EF4-FFF2-40B4-BE49-F238E27FC236}">
                <a16:creationId xmlns:a16="http://schemas.microsoft.com/office/drawing/2014/main" id="{CC011353-B1A1-E7FC-ECC2-83033BC353DD}"/>
              </a:ext>
              <a:ext uri="{C183D7F6-B498-43B3-948B-1728B52AA6E4}">
                <adec:decorative xmlns:adec="http://schemas.microsoft.com/office/drawing/2017/decorative" val="0"/>
              </a:ext>
            </a:extLst>
          </p:cNvPr>
          <p:cNvSpPr txBox="1"/>
          <p:nvPr userDrawn="1"/>
        </p:nvSpPr>
        <p:spPr>
          <a:xfrm>
            <a:off x="1" y="6382921"/>
            <a:ext cx="8610600" cy="307777"/>
          </a:xfrm>
          <a:prstGeom prst="rect">
            <a:avLst/>
          </a:prstGeom>
          <a:solidFill>
            <a:schemeClr val="accent6"/>
          </a:solidFill>
        </p:spPr>
        <p:txBody>
          <a:bodyPr wrap="square" rtlCol="0">
            <a:spAutoFit/>
          </a:bodyPr>
          <a:lstStyle/>
          <a:p>
            <a:pPr lvl="1"/>
            <a:endParaRPr lang="en-GB" sz="1400" b="1" i="0" kern="1200" noProof="1">
              <a:solidFill>
                <a:schemeClr val="tx2"/>
              </a:solidFill>
              <a:effectLst/>
              <a:latin typeface="UCL Sans SemiBold" pitchFamily="2" charset="77"/>
              <a:ea typeface="+mn-ea"/>
              <a:cs typeface="+mn-cs"/>
            </a:endParaRPr>
          </a:p>
        </p:txBody>
      </p:sp>
    </p:spTree>
    <p:extLst>
      <p:ext uri="{BB962C8B-B14F-4D97-AF65-F5344CB8AC3E}">
        <p14:creationId xmlns:p14="http://schemas.microsoft.com/office/powerpoint/2010/main" val="593058804"/>
      </p:ext>
    </p:extLst>
  </p:cSld>
  <p:clrMap bg1="lt1" tx1="dk1" bg2="lt2" tx2="dk2" accent1="accent1" accent2="accent2" accent3="accent3" accent4="accent4" accent5="accent5" accent6="accent6" hlink="hlink" folHlink="folHlink"/>
  <p:sldLayoutIdLst>
    <p:sldLayoutId id="2147483854" r:id="rId1"/>
    <p:sldLayoutId id="2147483855" r:id="rId2"/>
  </p:sldLayoutIdLst>
  <p:hf hdr="0"/>
  <p:txStyles>
    <p:titleStyle>
      <a:lvl1pPr algn="l" defTabSz="914400" rtl="0" eaLnBrk="1" latinLnBrk="0" hangingPunct="1">
        <a:lnSpc>
          <a:spcPct val="90000"/>
        </a:lnSpc>
        <a:spcBef>
          <a:spcPct val="0"/>
        </a:spcBef>
        <a:buNone/>
        <a:defRPr sz="4000" b="1" i="0" kern="1200">
          <a:solidFill>
            <a:schemeClr val="tx1"/>
          </a:solidFill>
          <a:latin typeface="UCL Sans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8">
          <p15:clr>
            <a:srgbClr val="F26B43"/>
          </p15:clr>
        </p15:guide>
        <p15:guide id="2" pos="258">
          <p15:clr>
            <a:srgbClr val="F26B43"/>
          </p15:clr>
        </p15:guide>
        <p15:guide id="3" orient="horz" pos="4064">
          <p15:clr>
            <a:srgbClr val="F26B43"/>
          </p15:clr>
        </p15:guide>
        <p15:guide id="4" pos="853">
          <p15:clr>
            <a:srgbClr val="F26B43"/>
          </p15:clr>
        </p15:guide>
        <p15:guide id="5" pos="1451">
          <p15:clr>
            <a:srgbClr val="F26B43"/>
          </p15:clr>
        </p15:guide>
        <p15:guide id="6" pos="2048">
          <p15:clr>
            <a:srgbClr val="F26B43"/>
          </p15:clr>
        </p15:guide>
        <p15:guide id="7" pos="2643">
          <p15:clr>
            <a:srgbClr val="F26B43"/>
          </p15:clr>
        </p15:guide>
        <p15:guide id="8" pos="3840">
          <p15:clr>
            <a:srgbClr val="F26B43"/>
          </p15:clr>
        </p15:guide>
        <p15:guide id="9" pos="3241">
          <p15:clr>
            <a:srgbClr val="F26B43"/>
          </p15:clr>
        </p15:guide>
        <p15:guide id="10" pos="4436">
          <p15:clr>
            <a:srgbClr val="F26B43"/>
          </p15:clr>
        </p15:guide>
        <p15:guide id="11" pos="5034">
          <p15:clr>
            <a:srgbClr val="F26B43"/>
          </p15:clr>
        </p15:guide>
        <p15:guide id="12" pos="5630">
          <p15:clr>
            <a:srgbClr val="F26B43"/>
          </p15:clr>
        </p15:guide>
        <p15:guide id="13" pos="6226">
          <p15:clr>
            <a:srgbClr val="F26B43"/>
          </p15:clr>
        </p15:guide>
        <p15:guide id="14" pos="6824">
          <p15:clr>
            <a:srgbClr val="F26B43"/>
          </p15:clr>
        </p15:guide>
        <p15:guide id="15" pos="7421">
          <p15:clr>
            <a:srgbClr val="F26B43"/>
          </p15:clr>
        </p15:guide>
        <p15:guide id="16" orient="horz" pos="3430">
          <p15:clr>
            <a:srgbClr val="F26B43"/>
          </p15:clr>
        </p15:guide>
        <p15:guide id="17" orient="horz" pos="2796">
          <p15:clr>
            <a:srgbClr val="F26B43"/>
          </p15:clr>
        </p15:guide>
        <p15:guide id="18" orient="horz" pos="894">
          <p15:clr>
            <a:srgbClr val="F26B43"/>
          </p15:clr>
        </p15:guide>
        <p15:guide id="19" orient="horz" pos="1526">
          <p15:clr>
            <a:srgbClr val="F26B43"/>
          </p15:clr>
        </p15:guide>
        <p15:guide id="20"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2.xml"/><Relationship Id="rId4" Type="http://schemas.openxmlformats.org/officeDocument/2006/relationships/hyperlink" Target="https://doi.org/10.1088/2057-1976/addbe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2.xml"/><Relationship Id="rId5" Type="http://schemas.openxmlformats.org/officeDocument/2006/relationships/image" Target="../media/image19.emf"/><Relationship Id="rId4" Type="http://schemas.openxmlformats.org/officeDocument/2006/relationships/hyperlink" Target="https://doi.org/10.7759/cureus.41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88/2057-1976/addbe8" TargetMode="External"/><Relationship Id="rId2" Type="http://schemas.openxmlformats.org/officeDocument/2006/relationships/image" Target="../media/image20.emf"/><Relationship Id="rId1" Type="http://schemas.openxmlformats.org/officeDocument/2006/relationships/slideLayout" Target="../slideLayouts/slideLayout22.xml"/><Relationship Id="rId4" Type="http://schemas.openxmlformats.org/officeDocument/2006/relationships/hyperlink" Target="https://doi.org/10.1016/j.ejmp.2020.08.0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doi.org/10.1088/1361-6560/abe55a" TargetMode="Externa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3.xml"/><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1.xml"/><Relationship Id="rId5" Type="http://schemas.openxmlformats.org/officeDocument/2006/relationships/image" Target="../media/image36.emf"/><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1.xml"/><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5.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3.xml"/><Relationship Id="rId5" Type="http://schemas.openxmlformats.org/officeDocument/2006/relationships/image" Target="../media/image59.emf"/><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s://dx.doi.org/10.1016/j.ijrobp.2009.04.028" TargetMode="External"/><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microsoft.com/office/2007/relationships/media" Target="../media/media2.mov"/><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slideLayout" Target="../slideLayouts/slideLayout5.xml"/><Relationship Id="rId4" Type="http://schemas.openxmlformats.org/officeDocument/2006/relationships/video" Target="../media/media2.mov"/></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national-proton-beam-therapy-service-development-programme"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14EB573-D922-0F37-938A-941DA5100906}"/>
              </a:ext>
            </a:extLst>
          </p:cNvPr>
          <p:cNvPicPr>
            <a:picLocks noGrp="1" noChangeAspect="1"/>
          </p:cNvPicPr>
          <p:nvPr>
            <p:ph type="pic" idx="13"/>
          </p:nvPr>
        </p:nvPicPr>
        <p:blipFill>
          <a:blip r:embed="rId3"/>
          <a:srcRect t="20525" b="24093"/>
          <a:stretch>
            <a:fillRect/>
          </a:stretch>
        </p:blipFill>
        <p:spPr>
          <a:xfrm>
            <a:off x="1354138" y="2852936"/>
            <a:ext cx="10837862" cy="4005064"/>
          </a:xfrm>
          <a:prstGeom prst="rect">
            <a:avLst/>
          </a:prstGeom>
        </p:spPr>
      </p:pic>
      <p:sp>
        <p:nvSpPr>
          <p:cNvPr id="3" name="Title 2">
            <a:extLst>
              <a:ext uri="{FF2B5EF4-FFF2-40B4-BE49-F238E27FC236}">
                <a16:creationId xmlns:a16="http://schemas.microsoft.com/office/drawing/2014/main" id="{7643F3BF-CADC-B8CC-804C-207A434ABCED}"/>
              </a:ext>
            </a:extLst>
          </p:cNvPr>
          <p:cNvSpPr>
            <a:spLocks noGrp="1"/>
          </p:cNvSpPr>
          <p:nvPr>
            <p:ph type="title"/>
          </p:nvPr>
        </p:nvSpPr>
        <p:spPr>
          <a:xfrm>
            <a:off x="2303462" y="382186"/>
            <a:ext cx="8833097" cy="1974668"/>
          </a:xfrm>
        </p:spPr>
        <p:txBody>
          <a:bodyPr/>
          <a:lstStyle/>
          <a:p>
            <a:r>
              <a:rPr lang="en-US" sz="4400" dirty="0">
                <a:solidFill>
                  <a:schemeClr val="accent3"/>
                </a:solidFill>
                <a:latin typeface="UCL Sans" pitchFamily="2" charset="77"/>
              </a:rPr>
              <a:t>The UK Proton Beam Therapy </a:t>
            </a:r>
            <a:r>
              <a:rPr lang="en-US" sz="4400" dirty="0" err="1">
                <a:solidFill>
                  <a:schemeClr val="accent3"/>
                </a:solidFill>
                <a:latin typeface="UCL Sans" pitchFamily="2" charset="77"/>
              </a:rPr>
              <a:t>Programme</a:t>
            </a:r>
            <a:r>
              <a:rPr lang="en-US" sz="4400" dirty="0">
                <a:solidFill>
                  <a:schemeClr val="accent3"/>
                </a:solidFill>
                <a:latin typeface="UCL Sans" pitchFamily="2" charset="77"/>
              </a:rPr>
              <a:t> and Supporting Research</a:t>
            </a:r>
            <a:endParaRPr lang="en-GB" noProof="0" dirty="0">
              <a:latin typeface="UCL Sans" pitchFamily="2" charset="77"/>
            </a:endParaRPr>
          </a:p>
        </p:txBody>
      </p:sp>
      <p:pic>
        <p:nvPicPr>
          <p:cNvPr id="5" name="Picture 4" descr="The letters UCL in white, next to a graphic representation of the portico in white on the right.">
            <a:extLst>
              <a:ext uri="{FF2B5EF4-FFF2-40B4-BE49-F238E27FC236}">
                <a16:creationId xmlns:a16="http://schemas.microsoft.com/office/drawing/2014/main" id="{868CF5BE-C8D7-01E0-A431-C4241DFFA122}"/>
              </a:ext>
            </a:extLst>
          </p:cNvPr>
          <p:cNvPicPr>
            <a:picLocks noGrp="1" noRot="1" noChangeAspect="1" noMove="1" noResize="1" noEditPoints="1" noAdjustHandles="1" noChangeArrowheads="1" noChangeShapeType="1" noCrop="1"/>
          </p:cNvPicPr>
          <p:nvPr/>
        </p:nvPicPr>
        <p:blipFill>
          <a:blip r:embed="rId4"/>
          <a:stretch>
            <a:fillRect/>
          </a:stretch>
        </p:blipFill>
        <p:spPr>
          <a:xfrm>
            <a:off x="8937625" y="5653541"/>
            <a:ext cx="2843213" cy="798059"/>
          </a:xfrm>
          <a:prstGeom prst="rect">
            <a:avLst/>
          </a:prstGeom>
        </p:spPr>
      </p:pic>
      <p:sp>
        <p:nvSpPr>
          <p:cNvPr id="11" name="Subtitle 2">
            <a:extLst>
              <a:ext uri="{FF2B5EF4-FFF2-40B4-BE49-F238E27FC236}">
                <a16:creationId xmlns:a16="http://schemas.microsoft.com/office/drawing/2014/main" id="{E31467D4-3154-540B-12B5-FCB9995E3480}"/>
              </a:ext>
            </a:extLst>
          </p:cNvPr>
          <p:cNvSpPr txBox="1">
            <a:spLocks/>
          </p:cNvSpPr>
          <p:nvPr/>
        </p:nvSpPr>
        <p:spPr>
          <a:xfrm>
            <a:off x="4511824" y="6402772"/>
            <a:ext cx="4656633" cy="504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UCL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UCL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UCL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UCL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2"/>
                </a:solidFill>
              </a:rPr>
              <a:t>Simon Jolly</a:t>
            </a:r>
          </a:p>
        </p:txBody>
      </p:sp>
    </p:spTree>
    <p:extLst>
      <p:ext uri="{BB962C8B-B14F-4D97-AF65-F5344CB8AC3E}">
        <p14:creationId xmlns:p14="http://schemas.microsoft.com/office/powerpoint/2010/main" val="2653580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FD541-D69A-6F25-0351-92097A1FC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7BC5E-E802-347D-A3C5-B1AE480FEBAD}"/>
              </a:ext>
            </a:extLst>
          </p:cNvPr>
          <p:cNvSpPr>
            <a:spLocks noGrp="1"/>
          </p:cNvSpPr>
          <p:nvPr>
            <p:ph type="title"/>
          </p:nvPr>
        </p:nvSpPr>
        <p:spPr/>
        <p:txBody>
          <a:bodyPr>
            <a:normAutofit/>
          </a:bodyPr>
          <a:lstStyle/>
          <a:p>
            <a:r>
              <a:rPr lang="en-US" sz="3600" b="1" dirty="0"/>
              <a:t>The Christie PBT Facility</a:t>
            </a:r>
          </a:p>
        </p:txBody>
      </p:sp>
      <p:sp>
        <p:nvSpPr>
          <p:cNvPr id="3" name="Date Placeholder 2">
            <a:extLst>
              <a:ext uri="{FF2B5EF4-FFF2-40B4-BE49-F238E27FC236}">
                <a16:creationId xmlns:a16="http://schemas.microsoft.com/office/drawing/2014/main" id="{1528F3ED-12FF-C174-C601-C4805EA32A38}"/>
              </a:ext>
            </a:extLst>
          </p:cNvPr>
          <p:cNvSpPr>
            <a:spLocks noGrp="1"/>
          </p:cNvSpPr>
          <p:nvPr>
            <p:ph type="dt" sz="half" idx="10"/>
          </p:nvPr>
        </p:nvSpPr>
        <p:spPr>
          <a:xfrm>
            <a:off x="20435" y="185795"/>
            <a:ext cx="1395046" cy="365125"/>
          </a:xfrm>
        </p:spPr>
        <p:txBody>
          <a:bodyPr/>
          <a:lstStyle/>
          <a:p>
            <a:r>
              <a:rPr lang="en-GB"/>
              <a:t>01/07/2026</a:t>
            </a:r>
            <a:endParaRPr lang="en-US" dirty="0"/>
          </a:p>
        </p:txBody>
      </p:sp>
      <p:sp>
        <p:nvSpPr>
          <p:cNvPr id="4" name="Footer Placeholder 3">
            <a:extLst>
              <a:ext uri="{FF2B5EF4-FFF2-40B4-BE49-F238E27FC236}">
                <a16:creationId xmlns:a16="http://schemas.microsoft.com/office/drawing/2014/main" id="{9FE66E3E-09D7-3BB5-A00F-4086C9E7A337}"/>
              </a:ext>
            </a:extLst>
          </p:cNvPr>
          <p:cNvSpPr>
            <a:spLocks noGrp="1"/>
          </p:cNvSpPr>
          <p:nvPr>
            <p:ph type="ftr" sz="quarter" idx="11"/>
          </p:nvPr>
        </p:nvSpPr>
        <p:spPr/>
        <p:txBody>
          <a:bodyPr/>
          <a:lstStyle/>
          <a:p>
            <a:r>
              <a:rPr lang="en-US"/>
              <a:t>IoP PAB 2026 — Particle Therapy</a:t>
            </a:r>
          </a:p>
        </p:txBody>
      </p:sp>
      <p:sp>
        <p:nvSpPr>
          <p:cNvPr id="5" name="Slide Number Placeholder 4">
            <a:extLst>
              <a:ext uri="{FF2B5EF4-FFF2-40B4-BE49-F238E27FC236}">
                <a16:creationId xmlns:a16="http://schemas.microsoft.com/office/drawing/2014/main" id="{10E89516-DACD-2DCA-986C-5F40F7ABBE35}"/>
              </a:ext>
            </a:extLst>
          </p:cNvPr>
          <p:cNvSpPr>
            <a:spLocks noGrp="1"/>
          </p:cNvSpPr>
          <p:nvPr>
            <p:ph type="sldNum" sz="quarter" idx="12"/>
          </p:nvPr>
        </p:nvSpPr>
        <p:spPr/>
        <p:txBody>
          <a:bodyPr/>
          <a:lstStyle/>
          <a:p>
            <a:fld id="{039E9024-9481-D947-83B5-1D6F8C86C24B}" type="slidenum">
              <a:rPr lang="en-US" smtClean="0"/>
              <a:t>10</a:t>
            </a:fld>
            <a:endParaRPr lang="en-US"/>
          </a:p>
        </p:txBody>
      </p:sp>
      <p:pic>
        <p:nvPicPr>
          <p:cNvPr id="26" name="Picture 3" descr="C:\Users\jtimmer\AppData\Local\Temp\wzae67\UK_Renderings_Screen\UK Christie Rendering Back Final - Screen.jpg">
            <a:extLst>
              <a:ext uri="{FF2B5EF4-FFF2-40B4-BE49-F238E27FC236}">
                <a16:creationId xmlns:a16="http://schemas.microsoft.com/office/drawing/2014/main" id="{437B02F4-3957-A1A4-CBBE-25B28D55D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0" t="12828" r="5990" b="12828"/>
          <a:stretch/>
        </p:blipFill>
        <p:spPr bwMode="auto">
          <a:xfrm>
            <a:off x="2495600" y="836712"/>
            <a:ext cx="8566728" cy="53975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7" name="Group 26">
            <a:extLst>
              <a:ext uri="{FF2B5EF4-FFF2-40B4-BE49-F238E27FC236}">
                <a16:creationId xmlns:a16="http://schemas.microsoft.com/office/drawing/2014/main" id="{4A7CC277-1797-E638-8C79-029FA9D14E2E}"/>
              </a:ext>
            </a:extLst>
          </p:cNvPr>
          <p:cNvGrpSpPr/>
          <p:nvPr/>
        </p:nvGrpSpPr>
        <p:grpSpPr>
          <a:xfrm>
            <a:off x="8838728" y="2619307"/>
            <a:ext cx="2369840" cy="926174"/>
            <a:chOff x="6631764" y="2792821"/>
            <a:chExt cx="2369840" cy="926174"/>
          </a:xfrm>
        </p:grpSpPr>
        <p:sp>
          <p:nvSpPr>
            <p:cNvPr id="28" name="Freihandform 1">
              <a:extLst>
                <a:ext uri="{FF2B5EF4-FFF2-40B4-BE49-F238E27FC236}">
                  <a16:creationId xmlns:a16="http://schemas.microsoft.com/office/drawing/2014/main" id="{705BD966-3DA8-B4F4-2A57-B002B2ADBDF0}"/>
                </a:ext>
              </a:extLst>
            </p:cNvPr>
            <p:cNvSpPr/>
            <p:nvPr/>
          </p:nvSpPr>
          <p:spPr>
            <a:xfrm>
              <a:off x="6631764" y="3090345"/>
              <a:ext cx="835025" cy="628650"/>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025" h="628650">
                  <a:moveTo>
                    <a:pt x="139700" y="628650"/>
                  </a:moveTo>
                  <a:lnTo>
                    <a:pt x="835025" y="549275"/>
                  </a:lnTo>
                  <a:lnTo>
                    <a:pt x="666750" y="0"/>
                  </a:lnTo>
                  <a:lnTo>
                    <a:pt x="0" y="79375"/>
                  </a:lnTo>
                  <a:lnTo>
                    <a:pt x="139700" y="62865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29" name="Rechteck 15">
              <a:extLst>
                <a:ext uri="{FF2B5EF4-FFF2-40B4-BE49-F238E27FC236}">
                  <a16:creationId xmlns:a16="http://schemas.microsoft.com/office/drawing/2014/main" id="{6345823D-8201-E037-50F2-5211980EFAB1}"/>
                </a:ext>
              </a:extLst>
            </p:cNvPr>
            <p:cNvSpPr/>
            <p:nvPr/>
          </p:nvSpPr>
          <p:spPr>
            <a:xfrm>
              <a:off x="7742034" y="2792821"/>
              <a:ext cx="1259570"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a:solidFill>
                    <a:srgbClr val="FFFFFF"/>
                  </a:solidFill>
                  <a:latin typeface="UCL Sans" pitchFamily="2" charset="77"/>
                  <a:ea typeface="Arial" pitchFamily="-116" charset="0"/>
                  <a:cs typeface="Arial" pitchFamily="-116" charset="0"/>
                </a:rPr>
                <a:t>Cyclotron</a:t>
              </a:r>
            </a:p>
          </p:txBody>
        </p:sp>
        <p:cxnSp>
          <p:nvCxnSpPr>
            <p:cNvPr id="30" name="Straight Connector 29">
              <a:extLst>
                <a:ext uri="{FF2B5EF4-FFF2-40B4-BE49-F238E27FC236}">
                  <a16:creationId xmlns:a16="http://schemas.microsoft.com/office/drawing/2014/main" id="{D5668E84-3B5F-06D5-10BB-2CB75EB6D095}"/>
                </a:ext>
              </a:extLst>
            </p:cNvPr>
            <p:cNvCxnSpPr>
              <a:cxnSpLocks/>
              <a:stCxn id="29" idx="1"/>
              <a:endCxn id="28" idx="2"/>
            </p:cNvCxnSpPr>
            <p:nvPr/>
          </p:nvCxnSpPr>
          <p:spPr>
            <a:xfrm flipH="1">
              <a:off x="7298514" y="2936821"/>
              <a:ext cx="443520" cy="15352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5C95B024-3E0D-711F-B0CE-9346DF44444D}"/>
              </a:ext>
            </a:extLst>
          </p:cNvPr>
          <p:cNvGrpSpPr/>
          <p:nvPr/>
        </p:nvGrpSpPr>
        <p:grpSpPr>
          <a:xfrm>
            <a:off x="3971454" y="1201032"/>
            <a:ext cx="4962525" cy="1553873"/>
            <a:chOff x="1764490" y="1374546"/>
            <a:chExt cx="4962525" cy="1553873"/>
          </a:xfrm>
        </p:grpSpPr>
        <p:sp>
          <p:nvSpPr>
            <p:cNvPr id="32" name="Rechteck 17">
              <a:extLst>
                <a:ext uri="{FF2B5EF4-FFF2-40B4-BE49-F238E27FC236}">
                  <a16:creationId xmlns:a16="http://schemas.microsoft.com/office/drawing/2014/main" id="{9ADC5D4B-715D-1514-DBB7-0E298C4B215E}"/>
                </a:ext>
              </a:extLst>
            </p:cNvPr>
            <p:cNvSpPr/>
            <p:nvPr/>
          </p:nvSpPr>
          <p:spPr>
            <a:xfrm>
              <a:off x="3456988" y="1374546"/>
              <a:ext cx="2134764"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err="1">
                  <a:solidFill>
                    <a:srgbClr val="FFFFFF"/>
                  </a:solidFill>
                  <a:latin typeface="UCL Sans" pitchFamily="2" charset="77"/>
                  <a:ea typeface="Arial" pitchFamily="-116" charset="0"/>
                  <a:cs typeface="Arial" pitchFamily="-116" charset="0"/>
                </a:rPr>
                <a:t>Beamline</a:t>
              </a:r>
              <a:r>
                <a:rPr lang="en-US" sz="1600" dirty="0">
                  <a:solidFill>
                    <a:srgbClr val="FFFFFF"/>
                  </a:solidFill>
                  <a:latin typeface="UCL Sans" pitchFamily="2" charset="77"/>
                  <a:ea typeface="Arial" pitchFamily="-116" charset="0"/>
                  <a:cs typeface="Arial" pitchFamily="-116" charset="0"/>
                </a:rPr>
                <a:t> Corridor</a:t>
              </a:r>
            </a:p>
          </p:txBody>
        </p:sp>
        <p:sp>
          <p:nvSpPr>
            <p:cNvPr id="33" name="Freihandform 1">
              <a:extLst>
                <a:ext uri="{FF2B5EF4-FFF2-40B4-BE49-F238E27FC236}">
                  <a16:creationId xmlns:a16="http://schemas.microsoft.com/office/drawing/2014/main" id="{52E654B5-8406-B48E-C47B-E774EA940BEA}"/>
                </a:ext>
              </a:extLst>
            </p:cNvPr>
            <p:cNvSpPr/>
            <p:nvPr/>
          </p:nvSpPr>
          <p:spPr>
            <a:xfrm>
              <a:off x="1764490" y="2226744"/>
              <a:ext cx="4962525" cy="701675"/>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4908550"/>
                <a:gd name="connsiteY0" fmla="*/ 1057275 h 1057275"/>
                <a:gd name="connsiteX1" fmla="*/ 835025 w 4908550"/>
                <a:gd name="connsiteY1" fmla="*/ 977900 h 1057275"/>
                <a:gd name="connsiteX2" fmla="*/ 4908550 w 4908550"/>
                <a:gd name="connsiteY2" fmla="*/ 0 h 1057275"/>
                <a:gd name="connsiteX3" fmla="*/ 0 w 4908550"/>
                <a:gd name="connsiteY3" fmla="*/ 508000 h 1057275"/>
                <a:gd name="connsiteX4" fmla="*/ 139700 w 4908550"/>
                <a:gd name="connsiteY4" fmla="*/ 1057275 h 1057275"/>
                <a:gd name="connsiteX0" fmla="*/ 6350 w 4908550"/>
                <a:gd name="connsiteY0" fmla="*/ 825500 h 977900"/>
                <a:gd name="connsiteX1" fmla="*/ 835025 w 4908550"/>
                <a:gd name="connsiteY1" fmla="*/ 977900 h 977900"/>
                <a:gd name="connsiteX2" fmla="*/ 4908550 w 4908550"/>
                <a:gd name="connsiteY2" fmla="*/ 0 h 977900"/>
                <a:gd name="connsiteX3" fmla="*/ 0 w 4908550"/>
                <a:gd name="connsiteY3" fmla="*/ 508000 h 977900"/>
                <a:gd name="connsiteX4" fmla="*/ 6350 w 4908550"/>
                <a:gd name="connsiteY4" fmla="*/ 825500 h 977900"/>
                <a:gd name="connsiteX0" fmla="*/ 6350 w 4959350"/>
                <a:gd name="connsiteY0" fmla="*/ 825500 h 825500"/>
                <a:gd name="connsiteX1" fmla="*/ 4959350 w 4959350"/>
                <a:gd name="connsiteY1" fmla="*/ 282575 h 825500"/>
                <a:gd name="connsiteX2" fmla="*/ 4908550 w 4959350"/>
                <a:gd name="connsiteY2" fmla="*/ 0 h 825500"/>
                <a:gd name="connsiteX3" fmla="*/ 0 w 4959350"/>
                <a:gd name="connsiteY3" fmla="*/ 508000 h 825500"/>
                <a:gd name="connsiteX4" fmla="*/ 6350 w 4959350"/>
                <a:gd name="connsiteY4" fmla="*/ 825500 h 825500"/>
                <a:gd name="connsiteX0" fmla="*/ 0 w 4953000"/>
                <a:gd name="connsiteY0" fmla="*/ 825500 h 825500"/>
                <a:gd name="connsiteX1" fmla="*/ 4953000 w 4953000"/>
                <a:gd name="connsiteY1" fmla="*/ 282575 h 825500"/>
                <a:gd name="connsiteX2" fmla="*/ 4902200 w 4953000"/>
                <a:gd name="connsiteY2" fmla="*/ 0 h 825500"/>
                <a:gd name="connsiteX3" fmla="*/ 3175 w 4953000"/>
                <a:gd name="connsiteY3" fmla="*/ 631825 h 825500"/>
                <a:gd name="connsiteX4" fmla="*/ 0 w 4953000"/>
                <a:gd name="connsiteY4" fmla="*/ 825500 h 825500"/>
                <a:gd name="connsiteX0" fmla="*/ 0 w 4953000"/>
                <a:gd name="connsiteY0" fmla="*/ 701675 h 701675"/>
                <a:gd name="connsiteX1" fmla="*/ 4953000 w 4953000"/>
                <a:gd name="connsiteY1" fmla="*/ 158750 h 701675"/>
                <a:gd name="connsiteX2" fmla="*/ 4930775 w 4953000"/>
                <a:gd name="connsiteY2" fmla="*/ 0 h 701675"/>
                <a:gd name="connsiteX3" fmla="*/ 3175 w 4953000"/>
                <a:gd name="connsiteY3" fmla="*/ 508000 h 701675"/>
                <a:gd name="connsiteX4" fmla="*/ 0 w 4953000"/>
                <a:gd name="connsiteY4" fmla="*/ 701675 h 701675"/>
                <a:gd name="connsiteX0" fmla="*/ 0 w 4962525"/>
                <a:gd name="connsiteY0" fmla="*/ 701675 h 701675"/>
                <a:gd name="connsiteX1" fmla="*/ 4962525 w 4962525"/>
                <a:gd name="connsiteY1" fmla="*/ 177800 h 701675"/>
                <a:gd name="connsiteX2" fmla="*/ 4930775 w 4962525"/>
                <a:gd name="connsiteY2" fmla="*/ 0 h 701675"/>
                <a:gd name="connsiteX3" fmla="*/ 3175 w 4962525"/>
                <a:gd name="connsiteY3" fmla="*/ 508000 h 701675"/>
                <a:gd name="connsiteX4" fmla="*/ 0 w 4962525"/>
                <a:gd name="connsiteY4" fmla="*/ 701675 h 70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2525" h="701675">
                  <a:moveTo>
                    <a:pt x="0" y="701675"/>
                  </a:moveTo>
                  <a:lnTo>
                    <a:pt x="4962525" y="177800"/>
                  </a:lnTo>
                  <a:lnTo>
                    <a:pt x="4930775" y="0"/>
                  </a:lnTo>
                  <a:lnTo>
                    <a:pt x="3175" y="508000"/>
                  </a:lnTo>
                  <a:cubicBezTo>
                    <a:pt x="2117" y="572558"/>
                    <a:pt x="1058" y="637117"/>
                    <a:pt x="0" y="701675"/>
                  </a:cubicBez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cxnSp>
          <p:nvCxnSpPr>
            <p:cNvPr id="34" name="Straight Connector 33">
              <a:extLst>
                <a:ext uri="{FF2B5EF4-FFF2-40B4-BE49-F238E27FC236}">
                  <a16:creationId xmlns:a16="http://schemas.microsoft.com/office/drawing/2014/main" id="{114DCD8E-CEDE-F8D7-8AAE-CCA8EE95611C}"/>
                </a:ext>
              </a:extLst>
            </p:cNvPr>
            <p:cNvCxnSpPr>
              <a:cxnSpLocks/>
              <a:stCxn id="32" idx="2"/>
            </p:cNvCxnSpPr>
            <p:nvPr/>
          </p:nvCxnSpPr>
          <p:spPr>
            <a:xfrm flipH="1">
              <a:off x="4457603" y="1662546"/>
              <a:ext cx="66767" cy="7964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DCD33416-CD00-7637-5A13-E85FE19786CA}"/>
              </a:ext>
            </a:extLst>
          </p:cNvPr>
          <p:cNvGrpSpPr/>
          <p:nvPr/>
        </p:nvGrpSpPr>
        <p:grpSpPr>
          <a:xfrm>
            <a:off x="4539779" y="3220561"/>
            <a:ext cx="5573101" cy="2738271"/>
            <a:chOff x="2332815" y="3394075"/>
            <a:chExt cx="5573101" cy="2738271"/>
          </a:xfrm>
        </p:grpSpPr>
        <p:sp>
          <p:nvSpPr>
            <p:cNvPr id="36" name="Freihandform 1">
              <a:extLst>
                <a:ext uri="{FF2B5EF4-FFF2-40B4-BE49-F238E27FC236}">
                  <a16:creationId xmlns:a16="http://schemas.microsoft.com/office/drawing/2014/main" id="{AE1CC443-9D4B-9263-9A5B-B2831EA8F808}"/>
                </a:ext>
              </a:extLst>
            </p:cNvPr>
            <p:cNvSpPr/>
            <p:nvPr/>
          </p:nvSpPr>
          <p:spPr>
            <a:xfrm>
              <a:off x="5123640" y="3394075"/>
              <a:ext cx="1041400" cy="807520"/>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807520">
                  <a:moveTo>
                    <a:pt x="139700" y="807520"/>
                  </a:moveTo>
                  <a:lnTo>
                    <a:pt x="1041400" y="696395"/>
                  </a:lnTo>
                  <a:lnTo>
                    <a:pt x="920750" y="162995"/>
                  </a:lnTo>
                  <a:lnTo>
                    <a:pt x="670736" y="190500"/>
                  </a:lnTo>
                  <a:lnTo>
                    <a:pt x="191310" y="0"/>
                  </a:lnTo>
                  <a:lnTo>
                    <a:pt x="0" y="20120"/>
                  </a:lnTo>
                  <a:lnTo>
                    <a:pt x="139700" y="80752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37" name="Freihandform 1">
              <a:extLst>
                <a:ext uri="{FF2B5EF4-FFF2-40B4-BE49-F238E27FC236}">
                  <a16:creationId xmlns:a16="http://schemas.microsoft.com/office/drawing/2014/main" id="{03FBBE1E-78E4-98DA-0196-CE7AE83A07FC}"/>
                </a:ext>
              </a:extLst>
            </p:cNvPr>
            <p:cNvSpPr/>
            <p:nvPr/>
          </p:nvSpPr>
          <p:spPr>
            <a:xfrm>
              <a:off x="3752040" y="3549650"/>
              <a:ext cx="984250" cy="807520"/>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250" h="807520">
                  <a:moveTo>
                    <a:pt x="76200" y="807520"/>
                  </a:moveTo>
                  <a:lnTo>
                    <a:pt x="984250" y="712270"/>
                  </a:lnTo>
                  <a:lnTo>
                    <a:pt x="901700" y="159820"/>
                  </a:lnTo>
                  <a:lnTo>
                    <a:pt x="642161" y="190500"/>
                  </a:lnTo>
                  <a:lnTo>
                    <a:pt x="162735" y="0"/>
                  </a:lnTo>
                  <a:lnTo>
                    <a:pt x="0" y="16945"/>
                  </a:lnTo>
                  <a:lnTo>
                    <a:pt x="76200" y="80752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38" name="Freihandform 1">
              <a:extLst>
                <a:ext uri="{FF2B5EF4-FFF2-40B4-BE49-F238E27FC236}">
                  <a16:creationId xmlns:a16="http://schemas.microsoft.com/office/drawing/2014/main" id="{C3C1B17D-13CF-9154-767B-BDC496C23783}"/>
                </a:ext>
              </a:extLst>
            </p:cNvPr>
            <p:cNvSpPr/>
            <p:nvPr/>
          </p:nvSpPr>
          <p:spPr>
            <a:xfrm>
              <a:off x="2332815" y="3695698"/>
              <a:ext cx="952500" cy="823395"/>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42975 w 984250"/>
                <a:gd name="connsiteY2" fmla="*/ 1566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96136 w 984250"/>
                <a:gd name="connsiteY3" fmla="*/ 174625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17045 h 817045"/>
                <a:gd name="connsiteX1" fmla="*/ 984250 w 984250"/>
                <a:gd name="connsiteY1" fmla="*/ 721795 h 817045"/>
                <a:gd name="connsiteX2" fmla="*/ 936625 w 984250"/>
                <a:gd name="connsiteY2" fmla="*/ 153470 h 817045"/>
                <a:gd name="connsiteX3" fmla="*/ 696136 w 984250"/>
                <a:gd name="connsiteY3" fmla="*/ 184150 h 817045"/>
                <a:gd name="connsiteX4" fmla="*/ 238935 w 984250"/>
                <a:gd name="connsiteY4" fmla="*/ 0 h 817045"/>
                <a:gd name="connsiteX5" fmla="*/ 0 w 984250"/>
                <a:gd name="connsiteY5" fmla="*/ 26470 h 817045"/>
                <a:gd name="connsiteX6" fmla="*/ 76200 w 984250"/>
                <a:gd name="connsiteY6" fmla="*/ 817045 h 817045"/>
                <a:gd name="connsiteX0" fmla="*/ 12700 w 920750"/>
                <a:gd name="connsiteY0" fmla="*/ 817045 h 817045"/>
                <a:gd name="connsiteX1" fmla="*/ 920750 w 920750"/>
                <a:gd name="connsiteY1" fmla="*/ 721795 h 817045"/>
                <a:gd name="connsiteX2" fmla="*/ 873125 w 920750"/>
                <a:gd name="connsiteY2" fmla="*/ 153470 h 817045"/>
                <a:gd name="connsiteX3" fmla="*/ 632636 w 920750"/>
                <a:gd name="connsiteY3" fmla="*/ 184150 h 817045"/>
                <a:gd name="connsiteX4" fmla="*/ 175435 w 920750"/>
                <a:gd name="connsiteY4" fmla="*/ 0 h 817045"/>
                <a:gd name="connsiteX5" fmla="*/ 0 w 920750"/>
                <a:gd name="connsiteY5" fmla="*/ 13770 h 817045"/>
                <a:gd name="connsiteX6" fmla="*/ 12700 w 920750"/>
                <a:gd name="connsiteY6" fmla="*/ 817045 h 817045"/>
                <a:gd name="connsiteX0" fmla="*/ 44450 w 952500"/>
                <a:gd name="connsiteY0" fmla="*/ 817045 h 817045"/>
                <a:gd name="connsiteX1" fmla="*/ 952500 w 952500"/>
                <a:gd name="connsiteY1" fmla="*/ 721795 h 817045"/>
                <a:gd name="connsiteX2" fmla="*/ 904875 w 952500"/>
                <a:gd name="connsiteY2" fmla="*/ 153470 h 817045"/>
                <a:gd name="connsiteX3" fmla="*/ 664386 w 952500"/>
                <a:gd name="connsiteY3" fmla="*/ 184150 h 817045"/>
                <a:gd name="connsiteX4" fmla="*/ 207185 w 952500"/>
                <a:gd name="connsiteY4" fmla="*/ 0 h 817045"/>
                <a:gd name="connsiteX5" fmla="*/ 0 w 952500"/>
                <a:gd name="connsiteY5" fmla="*/ 10595 h 817045"/>
                <a:gd name="connsiteX6" fmla="*/ 44450 w 952500"/>
                <a:gd name="connsiteY6" fmla="*/ 817045 h 817045"/>
                <a:gd name="connsiteX0" fmla="*/ 9525 w 952500"/>
                <a:gd name="connsiteY0" fmla="*/ 813870 h 813870"/>
                <a:gd name="connsiteX1" fmla="*/ 952500 w 952500"/>
                <a:gd name="connsiteY1" fmla="*/ 721795 h 813870"/>
                <a:gd name="connsiteX2" fmla="*/ 904875 w 952500"/>
                <a:gd name="connsiteY2" fmla="*/ 153470 h 813870"/>
                <a:gd name="connsiteX3" fmla="*/ 664386 w 952500"/>
                <a:gd name="connsiteY3" fmla="*/ 184150 h 813870"/>
                <a:gd name="connsiteX4" fmla="*/ 207185 w 952500"/>
                <a:gd name="connsiteY4" fmla="*/ 0 h 813870"/>
                <a:gd name="connsiteX5" fmla="*/ 0 w 952500"/>
                <a:gd name="connsiteY5" fmla="*/ 10595 h 813870"/>
                <a:gd name="connsiteX6" fmla="*/ 9525 w 952500"/>
                <a:gd name="connsiteY6" fmla="*/ 813870 h 813870"/>
                <a:gd name="connsiteX0" fmla="*/ 9525 w 952500"/>
                <a:gd name="connsiteY0" fmla="*/ 823395 h 823395"/>
                <a:gd name="connsiteX1" fmla="*/ 952500 w 952500"/>
                <a:gd name="connsiteY1" fmla="*/ 731320 h 823395"/>
                <a:gd name="connsiteX2" fmla="*/ 904875 w 952500"/>
                <a:gd name="connsiteY2" fmla="*/ 1629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0" h="823395">
                  <a:moveTo>
                    <a:pt x="9525" y="823395"/>
                  </a:moveTo>
                  <a:lnTo>
                    <a:pt x="952500" y="731320"/>
                  </a:lnTo>
                  <a:lnTo>
                    <a:pt x="904875" y="162995"/>
                  </a:lnTo>
                  <a:lnTo>
                    <a:pt x="664386" y="193675"/>
                  </a:lnTo>
                  <a:lnTo>
                    <a:pt x="207185" y="0"/>
                  </a:lnTo>
                  <a:lnTo>
                    <a:pt x="0" y="20120"/>
                  </a:lnTo>
                  <a:lnTo>
                    <a:pt x="9525" y="823395"/>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39" name="Rechteck 17">
              <a:extLst>
                <a:ext uri="{FF2B5EF4-FFF2-40B4-BE49-F238E27FC236}">
                  <a16:creationId xmlns:a16="http://schemas.microsoft.com/office/drawing/2014/main" id="{7B8CC952-723D-43D8-1E4F-58255CD391C3}"/>
                </a:ext>
              </a:extLst>
            </p:cNvPr>
            <p:cNvSpPr/>
            <p:nvPr/>
          </p:nvSpPr>
          <p:spPr>
            <a:xfrm>
              <a:off x="5401204" y="5844346"/>
              <a:ext cx="2504712"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a:solidFill>
                    <a:srgbClr val="FFFFFF"/>
                  </a:solidFill>
                  <a:latin typeface="UCL Sans" pitchFamily="2" charset="77"/>
                  <a:ea typeface="Arial" pitchFamily="-116" charset="0"/>
                  <a:cs typeface="Arial" pitchFamily="-116" charset="0"/>
                </a:rPr>
                <a:t>Treatment Rooms</a:t>
              </a:r>
            </a:p>
          </p:txBody>
        </p:sp>
        <p:cxnSp>
          <p:nvCxnSpPr>
            <p:cNvPr id="40" name="Straight Connector 39">
              <a:extLst>
                <a:ext uri="{FF2B5EF4-FFF2-40B4-BE49-F238E27FC236}">
                  <a16:creationId xmlns:a16="http://schemas.microsoft.com/office/drawing/2014/main" id="{1CD53821-BD78-A01B-D4C7-13CCF5FEA29A}"/>
                </a:ext>
              </a:extLst>
            </p:cNvPr>
            <p:cNvCxnSpPr>
              <a:cxnSpLocks/>
              <a:stCxn id="37" idx="1"/>
              <a:endCxn id="39" idx="0"/>
            </p:cNvCxnSpPr>
            <p:nvPr/>
          </p:nvCxnSpPr>
          <p:spPr>
            <a:xfrm>
              <a:off x="4736290" y="4261920"/>
              <a:ext cx="1917270" cy="1582426"/>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40D23ECE-2BD8-3723-34EF-1866B7E5FE76}"/>
                </a:ext>
              </a:extLst>
            </p:cNvPr>
            <p:cNvCxnSpPr>
              <a:cxnSpLocks/>
              <a:stCxn id="36" idx="1"/>
              <a:endCxn id="39" idx="0"/>
            </p:cNvCxnSpPr>
            <p:nvPr/>
          </p:nvCxnSpPr>
          <p:spPr>
            <a:xfrm>
              <a:off x="6165040" y="4090470"/>
              <a:ext cx="488520" cy="1753876"/>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1E7D350-366F-453C-381F-5E6AEFCA4AC1}"/>
                </a:ext>
              </a:extLst>
            </p:cNvPr>
            <p:cNvCxnSpPr>
              <a:cxnSpLocks/>
              <a:stCxn id="38" idx="1"/>
              <a:endCxn id="39" idx="0"/>
            </p:cNvCxnSpPr>
            <p:nvPr/>
          </p:nvCxnSpPr>
          <p:spPr>
            <a:xfrm>
              <a:off x="3285315" y="4427018"/>
              <a:ext cx="3368245" cy="1417328"/>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DD532D3C-9F73-101C-7953-C4CDDF20FE93}"/>
              </a:ext>
            </a:extLst>
          </p:cNvPr>
          <p:cNvGrpSpPr/>
          <p:nvPr/>
        </p:nvGrpSpPr>
        <p:grpSpPr>
          <a:xfrm>
            <a:off x="2919489" y="1294412"/>
            <a:ext cx="1771530" cy="3228969"/>
            <a:chOff x="712525" y="1467926"/>
            <a:chExt cx="1771530" cy="3228969"/>
          </a:xfrm>
        </p:grpSpPr>
        <p:sp>
          <p:nvSpPr>
            <p:cNvPr id="44" name="Freihandform 1">
              <a:extLst>
                <a:ext uri="{FF2B5EF4-FFF2-40B4-BE49-F238E27FC236}">
                  <a16:creationId xmlns:a16="http://schemas.microsoft.com/office/drawing/2014/main" id="{0686BE78-D4B4-9304-3F6C-B58D52EC0C48}"/>
                </a:ext>
              </a:extLst>
            </p:cNvPr>
            <p:cNvSpPr/>
            <p:nvPr/>
          </p:nvSpPr>
          <p:spPr>
            <a:xfrm>
              <a:off x="840565" y="3070225"/>
              <a:ext cx="1359711" cy="1626670"/>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0 w 1270000"/>
                <a:gd name="connsiteY0" fmla="*/ 845620 h 845620"/>
                <a:gd name="connsiteX1" fmla="*/ 1270000 w 1270000"/>
                <a:gd name="connsiteY1" fmla="*/ 712270 h 845620"/>
                <a:gd name="connsiteX2" fmla="*/ 1187450 w 1270000"/>
                <a:gd name="connsiteY2" fmla="*/ 159820 h 845620"/>
                <a:gd name="connsiteX3" fmla="*/ 927911 w 1270000"/>
                <a:gd name="connsiteY3" fmla="*/ 190500 h 845620"/>
                <a:gd name="connsiteX4" fmla="*/ 448485 w 1270000"/>
                <a:gd name="connsiteY4" fmla="*/ 0 h 845620"/>
                <a:gd name="connsiteX5" fmla="*/ 285750 w 1270000"/>
                <a:gd name="connsiteY5" fmla="*/ 16945 h 845620"/>
                <a:gd name="connsiteX6" fmla="*/ 0 w 1270000"/>
                <a:gd name="connsiteY6" fmla="*/ 845620 h 845620"/>
                <a:gd name="connsiteX0" fmla="*/ 0 w 1270000"/>
                <a:gd name="connsiteY0" fmla="*/ 1558925 h 1558925"/>
                <a:gd name="connsiteX1" fmla="*/ 1270000 w 1270000"/>
                <a:gd name="connsiteY1" fmla="*/ 1425575 h 1558925"/>
                <a:gd name="connsiteX2" fmla="*/ 1187450 w 1270000"/>
                <a:gd name="connsiteY2" fmla="*/ 873125 h 1558925"/>
                <a:gd name="connsiteX3" fmla="*/ 927911 w 1270000"/>
                <a:gd name="connsiteY3" fmla="*/ 903805 h 1558925"/>
                <a:gd name="connsiteX4" fmla="*/ 448485 w 1270000"/>
                <a:gd name="connsiteY4" fmla="*/ 713305 h 1558925"/>
                <a:gd name="connsiteX5" fmla="*/ 114300 w 1270000"/>
                <a:gd name="connsiteY5" fmla="*/ 0 h 1558925"/>
                <a:gd name="connsiteX6" fmla="*/ 0 w 1270000"/>
                <a:gd name="connsiteY6" fmla="*/ 1558925 h 1558925"/>
                <a:gd name="connsiteX0" fmla="*/ 0 w 1270000"/>
                <a:gd name="connsiteY0" fmla="*/ 1629845 h 1629845"/>
                <a:gd name="connsiteX1" fmla="*/ 1270000 w 1270000"/>
                <a:gd name="connsiteY1" fmla="*/ 1496495 h 1629845"/>
                <a:gd name="connsiteX2" fmla="*/ 1187450 w 1270000"/>
                <a:gd name="connsiteY2" fmla="*/ 944045 h 1629845"/>
                <a:gd name="connsiteX3" fmla="*/ 927911 w 1270000"/>
                <a:gd name="connsiteY3" fmla="*/ 974725 h 1629845"/>
                <a:gd name="connsiteX4" fmla="*/ 839010 w 1270000"/>
                <a:gd name="connsiteY4" fmla="*/ 0 h 1629845"/>
                <a:gd name="connsiteX5" fmla="*/ 114300 w 1270000"/>
                <a:gd name="connsiteY5" fmla="*/ 70920 h 1629845"/>
                <a:gd name="connsiteX6" fmla="*/ 0 w 1270000"/>
                <a:gd name="connsiteY6" fmla="*/ 1629845 h 1629845"/>
                <a:gd name="connsiteX0" fmla="*/ 0 w 1273986"/>
                <a:gd name="connsiteY0" fmla="*/ 1629845 h 1629845"/>
                <a:gd name="connsiteX1" fmla="*/ 1270000 w 1273986"/>
                <a:gd name="connsiteY1" fmla="*/ 1496495 h 1629845"/>
                <a:gd name="connsiteX2" fmla="*/ 1187450 w 1273986"/>
                <a:gd name="connsiteY2" fmla="*/ 944045 h 1629845"/>
                <a:gd name="connsiteX3" fmla="*/ 1273986 w 1273986"/>
                <a:gd name="connsiteY3" fmla="*/ 282575 h 1629845"/>
                <a:gd name="connsiteX4" fmla="*/ 839010 w 1273986"/>
                <a:gd name="connsiteY4" fmla="*/ 0 h 1629845"/>
                <a:gd name="connsiteX5" fmla="*/ 114300 w 1273986"/>
                <a:gd name="connsiteY5" fmla="*/ 70920 h 1629845"/>
                <a:gd name="connsiteX6" fmla="*/ 0 w 1273986"/>
                <a:gd name="connsiteY6" fmla="*/ 1629845 h 1629845"/>
                <a:gd name="connsiteX0" fmla="*/ 0 w 1359711"/>
                <a:gd name="connsiteY0" fmla="*/ 1629845 h 1629845"/>
                <a:gd name="connsiteX1" fmla="*/ 1270000 w 1359711"/>
                <a:gd name="connsiteY1" fmla="*/ 1496495 h 1629845"/>
                <a:gd name="connsiteX2" fmla="*/ 1187450 w 1359711"/>
                <a:gd name="connsiteY2" fmla="*/ 944045 h 1629845"/>
                <a:gd name="connsiteX3" fmla="*/ 1359711 w 1359711"/>
                <a:gd name="connsiteY3" fmla="*/ 149225 h 1629845"/>
                <a:gd name="connsiteX4" fmla="*/ 839010 w 1359711"/>
                <a:gd name="connsiteY4" fmla="*/ 0 h 1629845"/>
                <a:gd name="connsiteX5" fmla="*/ 114300 w 1359711"/>
                <a:gd name="connsiteY5" fmla="*/ 70920 h 1629845"/>
                <a:gd name="connsiteX6" fmla="*/ 0 w 1359711"/>
                <a:gd name="connsiteY6" fmla="*/ 1629845 h 1629845"/>
                <a:gd name="connsiteX0" fmla="*/ 0 w 1359711"/>
                <a:gd name="connsiteY0" fmla="*/ 1629845 h 1629845"/>
                <a:gd name="connsiteX1" fmla="*/ 1270000 w 1359711"/>
                <a:gd name="connsiteY1" fmla="*/ 1496495 h 1629845"/>
                <a:gd name="connsiteX2" fmla="*/ 1282700 w 1359711"/>
                <a:gd name="connsiteY2" fmla="*/ 277295 h 1629845"/>
                <a:gd name="connsiteX3" fmla="*/ 1359711 w 1359711"/>
                <a:gd name="connsiteY3" fmla="*/ 149225 h 1629845"/>
                <a:gd name="connsiteX4" fmla="*/ 839010 w 1359711"/>
                <a:gd name="connsiteY4" fmla="*/ 0 h 1629845"/>
                <a:gd name="connsiteX5" fmla="*/ 114300 w 1359711"/>
                <a:gd name="connsiteY5" fmla="*/ 70920 h 1629845"/>
                <a:gd name="connsiteX6" fmla="*/ 0 w 1359711"/>
                <a:gd name="connsiteY6" fmla="*/ 1629845 h 1629845"/>
                <a:gd name="connsiteX0" fmla="*/ 0 w 1359711"/>
                <a:gd name="connsiteY0" fmla="*/ 1626670 h 1626670"/>
                <a:gd name="connsiteX1" fmla="*/ 1270000 w 1359711"/>
                <a:gd name="connsiteY1" fmla="*/ 1493320 h 1626670"/>
                <a:gd name="connsiteX2" fmla="*/ 1282700 w 1359711"/>
                <a:gd name="connsiteY2" fmla="*/ 274120 h 1626670"/>
                <a:gd name="connsiteX3" fmla="*/ 1359711 w 1359711"/>
                <a:gd name="connsiteY3" fmla="*/ 146050 h 1626670"/>
                <a:gd name="connsiteX4" fmla="*/ 870760 w 1359711"/>
                <a:gd name="connsiteY4" fmla="*/ 0 h 1626670"/>
                <a:gd name="connsiteX5" fmla="*/ 114300 w 1359711"/>
                <a:gd name="connsiteY5" fmla="*/ 67745 h 1626670"/>
                <a:gd name="connsiteX6" fmla="*/ 0 w 1359711"/>
                <a:gd name="connsiteY6" fmla="*/ 1626670 h 162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711" h="1626670">
                  <a:moveTo>
                    <a:pt x="0" y="1626670"/>
                  </a:moveTo>
                  <a:lnTo>
                    <a:pt x="1270000" y="1493320"/>
                  </a:lnTo>
                  <a:lnTo>
                    <a:pt x="1282700" y="274120"/>
                  </a:lnTo>
                  <a:lnTo>
                    <a:pt x="1359711" y="146050"/>
                  </a:lnTo>
                  <a:lnTo>
                    <a:pt x="870760" y="0"/>
                  </a:lnTo>
                  <a:lnTo>
                    <a:pt x="114300" y="67745"/>
                  </a:lnTo>
                  <a:lnTo>
                    <a:pt x="0" y="162667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45" name="Rechteck 17">
              <a:extLst>
                <a:ext uri="{FF2B5EF4-FFF2-40B4-BE49-F238E27FC236}">
                  <a16:creationId xmlns:a16="http://schemas.microsoft.com/office/drawing/2014/main" id="{4F384A1C-B87B-A283-B1B2-EA5F72DA46BC}"/>
                </a:ext>
              </a:extLst>
            </p:cNvPr>
            <p:cNvSpPr/>
            <p:nvPr/>
          </p:nvSpPr>
          <p:spPr>
            <a:xfrm>
              <a:off x="712525" y="1467926"/>
              <a:ext cx="1771530"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a:solidFill>
                    <a:srgbClr val="FFFFFF"/>
                  </a:solidFill>
                  <a:latin typeface="UCL Sans" pitchFamily="2" charset="77"/>
                  <a:ea typeface="Arial" pitchFamily="-116" charset="0"/>
                  <a:cs typeface="Arial" pitchFamily="-116" charset="0"/>
                </a:rPr>
                <a:t>Research Room</a:t>
              </a:r>
            </a:p>
          </p:txBody>
        </p:sp>
        <p:cxnSp>
          <p:nvCxnSpPr>
            <p:cNvPr id="46" name="Straight Connector 45">
              <a:extLst>
                <a:ext uri="{FF2B5EF4-FFF2-40B4-BE49-F238E27FC236}">
                  <a16:creationId xmlns:a16="http://schemas.microsoft.com/office/drawing/2014/main" id="{51538B37-2A11-D124-CF9F-824C3E78A197}"/>
                </a:ext>
              </a:extLst>
            </p:cNvPr>
            <p:cNvCxnSpPr>
              <a:cxnSpLocks/>
              <a:stCxn id="45" idx="2"/>
              <a:endCxn id="44" idx="4"/>
            </p:cNvCxnSpPr>
            <p:nvPr/>
          </p:nvCxnSpPr>
          <p:spPr>
            <a:xfrm>
              <a:off x="1598290" y="1755926"/>
              <a:ext cx="113035" cy="1314299"/>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47" name="TextBox 4">
            <a:extLst>
              <a:ext uri="{FF2B5EF4-FFF2-40B4-BE49-F238E27FC236}">
                <a16:creationId xmlns:a16="http://schemas.microsoft.com/office/drawing/2014/main" id="{132D6EC9-8CAB-3CAE-A6FC-47366701A3B1}"/>
              </a:ext>
            </a:extLst>
          </p:cNvPr>
          <p:cNvSpPr txBox="1">
            <a:spLocks noChangeArrowheads="1"/>
          </p:cNvSpPr>
          <p:nvPr/>
        </p:nvSpPr>
        <p:spPr bwMode="auto">
          <a:xfrm>
            <a:off x="7722938" y="951230"/>
            <a:ext cx="32386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a:r>
              <a:rPr lang="en-GB" sz="1400" dirty="0">
                <a:solidFill>
                  <a:srgbClr val="000000"/>
                </a:solidFill>
                <a:latin typeface="UCL Sans" pitchFamily="2" charset="77"/>
                <a:cs typeface="Gill Sans"/>
              </a:rPr>
              <a:t>Courtesy of Jan </a:t>
            </a:r>
            <a:r>
              <a:rPr lang="en-GB" sz="1400" dirty="0" err="1">
                <a:solidFill>
                  <a:srgbClr val="000000"/>
                </a:solidFill>
                <a:latin typeface="UCL Sans" pitchFamily="2" charset="77"/>
                <a:cs typeface="Gill Sans"/>
              </a:rPr>
              <a:t>Timmer</a:t>
            </a:r>
            <a:r>
              <a:rPr lang="en-GB" sz="1400" dirty="0">
                <a:solidFill>
                  <a:srgbClr val="000000"/>
                </a:solidFill>
                <a:latin typeface="UCL Sans" pitchFamily="2" charset="77"/>
                <a:cs typeface="Gill Sans"/>
              </a:rPr>
              <a:t>, Varian Inc.</a:t>
            </a:r>
            <a:endParaRPr lang="en-US" sz="1400" dirty="0">
              <a:solidFill>
                <a:srgbClr val="000000"/>
              </a:solidFill>
              <a:latin typeface="UCL Sans" pitchFamily="2" charset="77"/>
              <a:cs typeface="Gill Sans"/>
            </a:endParaRPr>
          </a:p>
        </p:txBody>
      </p:sp>
    </p:spTree>
    <p:extLst>
      <p:ext uri="{BB962C8B-B14F-4D97-AF65-F5344CB8AC3E}">
        <p14:creationId xmlns:p14="http://schemas.microsoft.com/office/powerpoint/2010/main" val="20114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800" fill="hold"/>
                                        <p:tgtEl>
                                          <p:spTgt spid="31"/>
                                        </p:tgtEl>
                                        <p:attrNameLst>
                                          <p:attrName>ppt_x</p:attrName>
                                        </p:attrNameLst>
                                      </p:cBhvr>
                                      <p:tavLst>
                                        <p:tav tm="0">
                                          <p:val>
                                            <p:strVal val="1+#ppt_w/2"/>
                                          </p:val>
                                        </p:tav>
                                        <p:tav tm="100000">
                                          <p:val>
                                            <p:strVal val="#ppt_x"/>
                                          </p:val>
                                        </p:tav>
                                      </p:tavLst>
                                    </p:anim>
                                    <p:anim calcmode="lin" valueType="num">
                                      <p:cBhvr additive="base">
                                        <p:cTn id="14" dur="8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0-#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BA043B-E124-17F9-329A-A3508ABA63FE}"/>
              </a:ext>
            </a:extLst>
          </p:cNvPr>
          <p:cNvSpPr>
            <a:spLocks noGrp="1"/>
          </p:cNvSpPr>
          <p:nvPr>
            <p:ph type="title"/>
          </p:nvPr>
        </p:nvSpPr>
        <p:spPr>
          <a:xfrm>
            <a:off x="412953" y="228180"/>
            <a:ext cx="11078061" cy="752548"/>
          </a:xfrm>
        </p:spPr>
        <p:txBody>
          <a:bodyPr>
            <a:normAutofit/>
          </a:bodyPr>
          <a:lstStyle/>
          <a:p>
            <a:r>
              <a:rPr lang="en-US" sz="4200" dirty="0">
                <a:latin typeface="UCL Sans" pitchFamily="2" charset="77"/>
              </a:rPr>
              <a:t>The Christie Research Room (M. Taylor)</a:t>
            </a:r>
          </a:p>
        </p:txBody>
      </p:sp>
      <p:sp>
        <p:nvSpPr>
          <p:cNvPr id="5" name="Date Placeholder 4">
            <a:extLst>
              <a:ext uri="{FF2B5EF4-FFF2-40B4-BE49-F238E27FC236}">
                <a16:creationId xmlns:a16="http://schemas.microsoft.com/office/drawing/2014/main" id="{8598B266-47F3-A8EF-03DC-A8B82D1CCEF8}"/>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30C8CBFE-CE1B-08AE-DA73-02A7D37DC26D}"/>
              </a:ext>
            </a:extLst>
          </p:cNvPr>
          <p:cNvSpPr>
            <a:spLocks noGrp="1"/>
          </p:cNvSpPr>
          <p:nvPr>
            <p:ph type="ftr" sz="quarter" idx="11"/>
          </p:nvPr>
        </p:nvSpPr>
        <p:spPr/>
        <p:txBody>
          <a:bodyPr/>
          <a:lstStyle/>
          <a:p>
            <a:r>
              <a:rPr lang="en-US"/>
              <a:t>IoP PAB 2026 — Particle Therapy</a:t>
            </a:r>
          </a:p>
        </p:txBody>
      </p:sp>
      <p:sp>
        <p:nvSpPr>
          <p:cNvPr id="7" name="Slide Number Placeholder 6">
            <a:extLst>
              <a:ext uri="{FF2B5EF4-FFF2-40B4-BE49-F238E27FC236}">
                <a16:creationId xmlns:a16="http://schemas.microsoft.com/office/drawing/2014/main" id="{8CB1425B-50B1-96BC-9B44-A7A6A87BC7BE}"/>
              </a:ext>
            </a:extLst>
          </p:cNvPr>
          <p:cNvSpPr>
            <a:spLocks noGrp="1"/>
          </p:cNvSpPr>
          <p:nvPr>
            <p:ph type="sldNum" sz="quarter" idx="12"/>
          </p:nvPr>
        </p:nvSpPr>
        <p:spPr/>
        <p:txBody>
          <a:bodyPr/>
          <a:lstStyle/>
          <a:p>
            <a:fld id="{039E9024-9481-D947-83B5-1D6F8C86C24B}" type="slidenum">
              <a:rPr lang="en-US" smtClean="0"/>
              <a:t>11</a:t>
            </a:fld>
            <a:endParaRPr lang="en-US"/>
          </a:p>
        </p:txBody>
      </p:sp>
      <p:sp>
        <p:nvSpPr>
          <p:cNvPr id="10" name="Content Placeholder 9">
            <a:extLst>
              <a:ext uri="{FF2B5EF4-FFF2-40B4-BE49-F238E27FC236}">
                <a16:creationId xmlns:a16="http://schemas.microsoft.com/office/drawing/2014/main" id="{F2A8D3BC-9A4B-6A1C-C10C-CDB4C0FDE315}"/>
              </a:ext>
            </a:extLst>
          </p:cNvPr>
          <p:cNvSpPr>
            <a:spLocks noGrp="1"/>
          </p:cNvSpPr>
          <p:nvPr>
            <p:ph sz="half" idx="2"/>
          </p:nvPr>
        </p:nvSpPr>
        <p:spPr>
          <a:xfrm>
            <a:off x="6600056" y="1169369"/>
            <a:ext cx="5178990" cy="4610917"/>
          </a:xfrm>
        </p:spPr>
        <p:txBody>
          <a:bodyPr>
            <a:normAutofit fontScale="77500" lnSpcReduction="20000"/>
          </a:bodyPr>
          <a:lstStyle/>
          <a:p>
            <a:pPr>
              <a:lnSpc>
                <a:spcPct val="120000"/>
              </a:lnSpc>
            </a:pPr>
            <a:r>
              <a:rPr lang="en-US" dirty="0"/>
              <a:t>The Christie 4</a:t>
            </a:r>
            <a:r>
              <a:rPr lang="en-US" baseline="30000" dirty="0"/>
              <a:t>th</a:t>
            </a:r>
            <a:r>
              <a:rPr lang="en-US" dirty="0"/>
              <a:t> gantry vault equipped with research beamline:</a:t>
            </a:r>
          </a:p>
          <a:p>
            <a:pPr lvl="1">
              <a:lnSpc>
                <a:spcPct val="120000"/>
              </a:lnSpc>
            </a:pPr>
            <a:r>
              <a:rPr lang="en-US" dirty="0"/>
              <a:t>Air-gapped from clinical facility.</a:t>
            </a:r>
          </a:p>
          <a:p>
            <a:pPr lvl="1">
              <a:lnSpc>
                <a:spcPct val="120000"/>
              </a:lnSpc>
            </a:pPr>
            <a:r>
              <a:rPr lang="en-US" dirty="0"/>
              <a:t>Clinical nozzle.</a:t>
            </a:r>
          </a:p>
          <a:p>
            <a:pPr>
              <a:lnSpc>
                <a:spcPct val="120000"/>
              </a:lnSpc>
            </a:pPr>
            <a:r>
              <a:rPr lang="en-US" dirty="0"/>
              <a:t>Radiobiology end station; extending capability with second beamline.</a:t>
            </a:r>
          </a:p>
          <a:p>
            <a:pPr>
              <a:lnSpc>
                <a:spcPct val="120000"/>
              </a:lnSpc>
            </a:pPr>
            <a:r>
              <a:rPr lang="en-US" dirty="0"/>
              <a:t>Multiple physics projects:</a:t>
            </a:r>
          </a:p>
          <a:p>
            <a:pPr lvl="1">
              <a:lnSpc>
                <a:spcPct val="120000"/>
              </a:lnSpc>
            </a:pPr>
            <a:r>
              <a:rPr lang="en-US" dirty="0"/>
              <a:t>Range and dose verification</a:t>
            </a:r>
          </a:p>
          <a:p>
            <a:pPr lvl="1">
              <a:lnSpc>
                <a:spcPct val="120000"/>
              </a:lnSpc>
            </a:pPr>
            <a:r>
              <a:rPr lang="en-US" dirty="0"/>
              <a:t>Proton CT</a:t>
            </a:r>
          </a:p>
          <a:p>
            <a:pPr lvl="1">
              <a:lnSpc>
                <a:spcPct val="120000"/>
              </a:lnSpc>
            </a:pPr>
            <a:r>
              <a:rPr lang="en-US" dirty="0"/>
              <a:t>Proton-SFRT</a:t>
            </a:r>
          </a:p>
          <a:p>
            <a:pPr lvl="1">
              <a:lnSpc>
                <a:spcPct val="120000"/>
              </a:lnSpc>
            </a:pPr>
            <a:r>
              <a:rPr lang="en-US" dirty="0"/>
              <a:t>FLASH (Bragg peak and shoot through)</a:t>
            </a:r>
          </a:p>
        </p:txBody>
      </p:sp>
      <p:pic>
        <p:nvPicPr>
          <p:cNvPr id="18" name="Content Placeholder 17">
            <a:extLst>
              <a:ext uri="{FF2B5EF4-FFF2-40B4-BE49-F238E27FC236}">
                <a16:creationId xmlns:a16="http://schemas.microsoft.com/office/drawing/2014/main" id="{CB09993B-2DD9-C8BE-50D8-524C5FE6670F}"/>
              </a:ext>
            </a:extLst>
          </p:cNvPr>
          <p:cNvPicPr>
            <a:picLocks noGrp="1" noChangeAspect="1"/>
          </p:cNvPicPr>
          <p:nvPr>
            <p:ph sz="half" idx="13"/>
          </p:nvPr>
        </p:nvPicPr>
        <p:blipFill>
          <a:blip r:embed="rId2"/>
          <a:stretch>
            <a:fillRect/>
          </a:stretch>
        </p:blipFill>
        <p:spPr>
          <a:xfrm>
            <a:off x="551384" y="3535748"/>
            <a:ext cx="5754688" cy="2737668"/>
          </a:xfrm>
          <a:prstGeom prst="rect">
            <a:avLst/>
          </a:prstGeom>
        </p:spPr>
      </p:pic>
      <p:pic>
        <p:nvPicPr>
          <p:cNvPr id="16" name="Content Placeholder 12">
            <a:extLst>
              <a:ext uri="{FF2B5EF4-FFF2-40B4-BE49-F238E27FC236}">
                <a16:creationId xmlns:a16="http://schemas.microsoft.com/office/drawing/2014/main" id="{E3B3EC11-C9E6-CD37-41D4-B386B2C48AAA}"/>
              </a:ext>
            </a:extLst>
          </p:cNvPr>
          <p:cNvPicPr>
            <a:picLocks noChangeAspect="1"/>
          </p:cNvPicPr>
          <p:nvPr/>
        </p:nvPicPr>
        <p:blipFill>
          <a:blip r:embed="rId3"/>
          <a:srcRect b="54660"/>
          <a:stretch>
            <a:fillRect/>
          </a:stretch>
        </p:blipFill>
        <p:spPr>
          <a:xfrm>
            <a:off x="176143" y="1133236"/>
            <a:ext cx="6298393" cy="2376264"/>
          </a:xfrm>
          <a:prstGeom prst="rect">
            <a:avLst/>
          </a:prstGeom>
        </p:spPr>
      </p:pic>
      <p:sp>
        <p:nvSpPr>
          <p:cNvPr id="19" name="TextBox 18">
            <a:extLst>
              <a:ext uri="{FF2B5EF4-FFF2-40B4-BE49-F238E27FC236}">
                <a16:creationId xmlns:a16="http://schemas.microsoft.com/office/drawing/2014/main" id="{C1743A9A-AECB-2505-F43C-E9E403648163}"/>
              </a:ext>
            </a:extLst>
          </p:cNvPr>
          <p:cNvSpPr txBox="1"/>
          <p:nvPr/>
        </p:nvSpPr>
        <p:spPr>
          <a:xfrm>
            <a:off x="6744072" y="5589240"/>
            <a:ext cx="4719112" cy="646331"/>
          </a:xfrm>
          <a:prstGeom prst="rect">
            <a:avLst/>
          </a:prstGeom>
          <a:noFill/>
        </p:spPr>
        <p:txBody>
          <a:bodyPr wrap="none" rtlCol="0">
            <a:spAutoFit/>
          </a:bodyPr>
          <a:lstStyle/>
          <a:p>
            <a:r>
              <a:rPr lang="en-GB" dirty="0">
                <a:latin typeface="UCL Sans" pitchFamily="2" charset="77"/>
                <a:hlinkClick r:id="rId4"/>
              </a:rPr>
              <a:t>https://doi.org/10.1088/2057-1976/addbe8</a:t>
            </a:r>
            <a:endParaRPr lang="en-GB" dirty="0">
              <a:latin typeface="UCL Sans" pitchFamily="2" charset="77"/>
            </a:endParaRPr>
          </a:p>
          <a:p>
            <a:r>
              <a:rPr lang="en-GB" dirty="0">
                <a:latin typeface="UCL Sans" pitchFamily="2" charset="77"/>
              </a:rPr>
              <a:t>Henthorn </a:t>
            </a:r>
            <a:r>
              <a:rPr lang="en-GB" i="1" dirty="0">
                <a:latin typeface="UCL Sans" pitchFamily="2" charset="77"/>
              </a:rPr>
              <a:t>et al</a:t>
            </a:r>
            <a:r>
              <a:rPr lang="en-GB" dirty="0">
                <a:latin typeface="UCL Sans" pitchFamily="2" charset="77"/>
              </a:rPr>
              <a:t> (2025)</a:t>
            </a:r>
            <a:endParaRPr lang="en-GB" dirty="0">
              <a:latin typeface="UCL Sans" pitchFamily="2" charset="77"/>
              <a:hlinkClick r:id="rId4"/>
            </a:endParaRPr>
          </a:p>
        </p:txBody>
      </p:sp>
    </p:spTree>
    <p:extLst>
      <p:ext uri="{BB962C8B-B14F-4D97-AF65-F5344CB8AC3E}">
        <p14:creationId xmlns:p14="http://schemas.microsoft.com/office/powerpoint/2010/main" val="285879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130681D-97C8-C6CE-49B0-7716FB064A45}"/>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87B74324-3BB4-2A30-AB79-360854AF29A0}"/>
              </a:ext>
            </a:extLst>
          </p:cNvPr>
          <p:cNvPicPr>
            <a:picLocks noChangeAspect="1"/>
          </p:cNvPicPr>
          <p:nvPr/>
        </p:nvPicPr>
        <p:blipFill>
          <a:blip r:embed="rId2"/>
          <a:stretch>
            <a:fillRect/>
          </a:stretch>
        </p:blipFill>
        <p:spPr>
          <a:xfrm>
            <a:off x="8238573" y="4293368"/>
            <a:ext cx="3852149" cy="2448000"/>
          </a:xfrm>
          <a:prstGeom prst="rect">
            <a:avLst/>
          </a:prstGeom>
        </p:spPr>
      </p:pic>
      <p:pic>
        <p:nvPicPr>
          <p:cNvPr id="20" name="Picture 19">
            <a:extLst>
              <a:ext uri="{FF2B5EF4-FFF2-40B4-BE49-F238E27FC236}">
                <a16:creationId xmlns:a16="http://schemas.microsoft.com/office/drawing/2014/main" id="{88804E75-65BC-98FC-9E06-63C1103581D2}"/>
              </a:ext>
            </a:extLst>
          </p:cNvPr>
          <p:cNvPicPr>
            <a:picLocks noChangeAspect="1"/>
          </p:cNvPicPr>
          <p:nvPr/>
        </p:nvPicPr>
        <p:blipFill>
          <a:blip r:embed="rId3"/>
          <a:stretch>
            <a:fillRect/>
          </a:stretch>
        </p:blipFill>
        <p:spPr>
          <a:xfrm>
            <a:off x="727100" y="1024690"/>
            <a:ext cx="3567046" cy="3326400"/>
          </a:xfrm>
          <a:prstGeom prst="rect">
            <a:avLst/>
          </a:prstGeom>
        </p:spPr>
      </p:pic>
      <p:sp>
        <p:nvSpPr>
          <p:cNvPr id="8" name="Title 7">
            <a:extLst>
              <a:ext uri="{FF2B5EF4-FFF2-40B4-BE49-F238E27FC236}">
                <a16:creationId xmlns:a16="http://schemas.microsoft.com/office/drawing/2014/main" id="{E0897D1E-BB7E-FF8E-9CDB-D7B1AD5EA9AA}"/>
              </a:ext>
            </a:extLst>
          </p:cNvPr>
          <p:cNvSpPr>
            <a:spLocks noGrp="1"/>
          </p:cNvSpPr>
          <p:nvPr>
            <p:ph type="title"/>
          </p:nvPr>
        </p:nvSpPr>
        <p:spPr>
          <a:xfrm>
            <a:off x="412953" y="228180"/>
            <a:ext cx="11227663" cy="752548"/>
          </a:xfrm>
        </p:spPr>
        <p:txBody>
          <a:bodyPr>
            <a:normAutofit/>
          </a:bodyPr>
          <a:lstStyle/>
          <a:p>
            <a:r>
              <a:rPr lang="en-US" sz="4200" dirty="0" err="1">
                <a:latin typeface="UCL Sans" pitchFamily="2" charset="77"/>
              </a:rPr>
              <a:t>Spacially</a:t>
            </a:r>
            <a:r>
              <a:rPr lang="en-US" sz="4200" dirty="0">
                <a:latin typeface="UCL Sans" pitchFamily="2" charset="77"/>
              </a:rPr>
              <a:t> Fractioned Radiotherapy (SFRT)</a:t>
            </a:r>
          </a:p>
        </p:txBody>
      </p:sp>
      <p:sp>
        <p:nvSpPr>
          <p:cNvPr id="5" name="Date Placeholder 4">
            <a:extLst>
              <a:ext uri="{FF2B5EF4-FFF2-40B4-BE49-F238E27FC236}">
                <a16:creationId xmlns:a16="http://schemas.microsoft.com/office/drawing/2014/main" id="{EB474776-9184-D55D-9014-3CF8D8DB251B}"/>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EA153EAF-1BEC-183B-659C-9521C7D381B7}"/>
              </a:ext>
            </a:extLst>
          </p:cNvPr>
          <p:cNvSpPr>
            <a:spLocks noGrp="1"/>
          </p:cNvSpPr>
          <p:nvPr>
            <p:ph type="ftr" sz="quarter" idx="11"/>
          </p:nvPr>
        </p:nvSpPr>
        <p:spPr/>
        <p:txBody>
          <a:bodyPr/>
          <a:lstStyle/>
          <a:p>
            <a:r>
              <a:rPr lang="en-US"/>
              <a:t>IoP PAB 2026 — Particle Therapy</a:t>
            </a:r>
          </a:p>
        </p:txBody>
      </p:sp>
      <p:sp>
        <p:nvSpPr>
          <p:cNvPr id="7" name="Slide Number Placeholder 6">
            <a:extLst>
              <a:ext uri="{FF2B5EF4-FFF2-40B4-BE49-F238E27FC236}">
                <a16:creationId xmlns:a16="http://schemas.microsoft.com/office/drawing/2014/main" id="{23AD0054-A9B4-54F2-FF24-80DD761B6081}"/>
              </a:ext>
            </a:extLst>
          </p:cNvPr>
          <p:cNvSpPr>
            <a:spLocks noGrp="1"/>
          </p:cNvSpPr>
          <p:nvPr>
            <p:ph type="sldNum" sz="quarter" idx="12"/>
          </p:nvPr>
        </p:nvSpPr>
        <p:spPr/>
        <p:txBody>
          <a:bodyPr/>
          <a:lstStyle/>
          <a:p>
            <a:fld id="{039E9024-9481-D947-83B5-1D6F8C86C24B}" type="slidenum">
              <a:rPr lang="en-US" smtClean="0"/>
              <a:t>12</a:t>
            </a:fld>
            <a:endParaRPr lang="en-US"/>
          </a:p>
        </p:txBody>
      </p:sp>
      <p:sp>
        <p:nvSpPr>
          <p:cNvPr id="10" name="Content Placeholder 9">
            <a:extLst>
              <a:ext uri="{FF2B5EF4-FFF2-40B4-BE49-F238E27FC236}">
                <a16:creationId xmlns:a16="http://schemas.microsoft.com/office/drawing/2014/main" id="{19F51AB2-2E92-DD96-2415-E61DDCDBE854}"/>
              </a:ext>
            </a:extLst>
          </p:cNvPr>
          <p:cNvSpPr>
            <a:spLocks noGrp="1"/>
          </p:cNvSpPr>
          <p:nvPr>
            <p:ph sz="half" idx="2"/>
          </p:nvPr>
        </p:nvSpPr>
        <p:spPr>
          <a:xfrm>
            <a:off x="5015880" y="1052736"/>
            <a:ext cx="6763166" cy="3672408"/>
          </a:xfrm>
        </p:spPr>
        <p:txBody>
          <a:bodyPr>
            <a:normAutofit lnSpcReduction="10000"/>
          </a:bodyPr>
          <a:lstStyle/>
          <a:p>
            <a:pPr>
              <a:lnSpc>
                <a:spcPct val="100000"/>
              </a:lnSpc>
            </a:pPr>
            <a:r>
              <a:rPr lang="en-US" dirty="0"/>
              <a:t>Separate field into smaller beamlets</a:t>
            </a:r>
          </a:p>
          <a:p>
            <a:pPr>
              <a:lnSpc>
                <a:spcPct val="100000"/>
              </a:lnSpc>
            </a:pPr>
            <a:r>
              <a:rPr lang="en-US" dirty="0" err="1"/>
              <a:t>Maximium</a:t>
            </a:r>
            <a:r>
              <a:rPr lang="en-US" dirty="0"/>
              <a:t> lateral </a:t>
            </a:r>
            <a:r>
              <a:rPr lang="en-US" b="1" dirty="0"/>
              <a:t>heterogeneous</a:t>
            </a:r>
            <a:r>
              <a:rPr lang="en-US" dirty="0"/>
              <a:t> dose distributions (</a:t>
            </a:r>
            <a:r>
              <a:rPr lang="en-US" i="1" dirty="0"/>
              <a:t>peaks</a:t>
            </a:r>
            <a:r>
              <a:rPr lang="en-US" dirty="0"/>
              <a:t> and </a:t>
            </a:r>
            <a:r>
              <a:rPr lang="en-US" i="1" dirty="0"/>
              <a:t>valleys</a:t>
            </a:r>
            <a:r>
              <a:rPr lang="en-US" dirty="0"/>
              <a:t>)</a:t>
            </a:r>
          </a:p>
          <a:p>
            <a:pPr>
              <a:lnSpc>
                <a:spcPct val="100000"/>
              </a:lnSpc>
            </a:pPr>
            <a:r>
              <a:rPr lang="en-US" b="1" dirty="0"/>
              <a:t>Increase</a:t>
            </a:r>
            <a:r>
              <a:rPr lang="en-US" dirty="0"/>
              <a:t> of </a:t>
            </a:r>
            <a:r>
              <a:rPr lang="en-US" b="1" dirty="0"/>
              <a:t>normal tissue tolerance</a:t>
            </a:r>
            <a:r>
              <a:rPr lang="en-US" dirty="0"/>
              <a:t>. </a:t>
            </a:r>
          </a:p>
          <a:p>
            <a:pPr>
              <a:lnSpc>
                <a:spcPct val="100000"/>
              </a:lnSpc>
            </a:pPr>
            <a:r>
              <a:rPr lang="en-US" dirty="0"/>
              <a:t>A </a:t>
            </a:r>
            <a:r>
              <a:rPr lang="en-US" b="1" dirty="0"/>
              <a:t>high</a:t>
            </a:r>
            <a:r>
              <a:rPr lang="en-US" dirty="0"/>
              <a:t> peak-to-valley dose ratio (PVDR) combined with </a:t>
            </a:r>
            <a:r>
              <a:rPr lang="en-US" b="1" dirty="0"/>
              <a:t>low valley doses</a:t>
            </a:r>
            <a:r>
              <a:rPr lang="en-US" dirty="0"/>
              <a:t> improves normal tissue </a:t>
            </a:r>
            <a:r>
              <a:rPr lang="en-US" b="1" dirty="0"/>
              <a:t>preservation</a:t>
            </a:r>
            <a:r>
              <a:rPr lang="en-US" dirty="0"/>
              <a:t>.</a:t>
            </a:r>
          </a:p>
        </p:txBody>
      </p:sp>
      <p:sp>
        <p:nvSpPr>
          <p:cNvPr id="11" name="TextBox 10">
            <a:extLst>
              <a:ext uri="{FF2B5EF4-FFF2-40B4-BE49-F238E27FC236}">
                <a16:creationId xmlns:a16="http://schemas.microsoft.com/office/drawing/2014/main" id="{6E463F76-94DA-6FD8-9427-1D6857613AD4}"/>
              </a:ext>
            </a:extLst>
          </p:cNvPr>
          <p:cNvSpPr txBox="1"/>
          <p:nvPr/>
        </p:nvSpPr>
        <p:spPr>
          <a:xfrm>
            <a:off x="4532639" y="5358012"/>
            <a:ext cx="2643481" cy="646331"/>
          </a:xfrm>
          <a:prstGeom prst="rect">
            <a:avLst/>
          </a:prstGeom>
          <a:noFill/>
        </p:spPr>
        <p:txBody>
          <a:bodyPr wrap="none" rtlCol="0">
            <a:spAutoFit/>
          </a:bodyPr>
          <a:lstStyle/>
          <a:p>
            <a:r>
              <a:rPr lang="en-GB" dirty="0">
                <a:latin typeface="UCL Sans" pitchFamily="2" charset="77"/>
              </a:rPr>
              <a:t>Mohiuddin </a:t>
            </a:r>
            <a:r>
              <a:rPr lang="en-GB" i="1" dirty="0">
                <a:latin typeface="UCL Sans" pitchFamily="2" charset="77"/>
              </a:rPr>
              <a:t>et al</a:t>
            </a:r>
            <a:r>
              <a:rPr lang="en-GB" dirty="0">
                <a:latin typeface="UCL Sans" pitchFamily="2" charset="77"/>
              </a:rPr>
              <a:t> (2022)</a:t>
            </a:r>
          </a:p>
          <a:p>
            <a:r>
              <a:rPr lang="en-GB" dirty="0">
                <a:latin typeface="UCL Sans" pitchFamily="2" charset="77"/>
                <a:hlinkClick r:id="rId4"/>
              </a:rPr>
              <a:t>DOI: 10.7759/cureus.417</a:t>
            </a:r>
            <a:endParaRPr lang="en-GB" dirty="0">
              <a:latin typeface="UCL Sans" pitchFamily="2" charset="77"/>
            </a:endParaRPr>
          </a:p>
        </p:txBody>
      </p:sp>
      <p:sp>
        <p:nvSpPr>
          <p:cNvPr id="13" name="TextBox 12">
            <a:extLst>
              <a:ext uri="{FF2B5EF4-FFF2-40B4-BE49-F238E27FC236}">
                <a16:creationId xmlns:a16="http://schemas.microsoft.com/office/drawing/2014/main" id="{49B6F8EF-F2D5-F893-2214-BEC8C20E734A}"/>
              </a:ext>
            </a:extLst>
          </p:cNvPr>
          <p:cNvSpPr txBox="1"/>
          <p:nvPr/>
        </p:nvSpPr>
        <p:spPr>
          <a:xfrm>
            <a:off x="850604" y="1988840"/>
            <a:ext cx="1388072" cy="369332"/>
          </a:xfrm>
          <a:prstGeom prst="rect">
            <a:avLst/>
          </a:prstGeom>
          <a:noFill/>
        </p:spPr>
        <p:txBody>
          <a:bodyPr wrap="none" rtlCol="0">
            <a:spAutoFit/>
          </a:bodyPr>
          <a:lstStyle/>
          <a:p>
            <a:r>
              <a:rPr lang="en-US" dirty="0"/>
              <a:t>Standard RT</a:t>
            </a:r>
          </a:p>
        </p:txBody>
      </p:sp>
      <p:sp>
        <p:nvSpPr>
          <p:cNvPr id="14" name="TextBox 13">
            <a:extLst>
              <a:ext uri="{FF2B5EF4-FFF2-40B4-BE49-F238E27FC236}">
                <a16:creationId xmlns:a16="http://schemas.microsoft.com/office/drawing/2014/main" id="{5F99892F-18DB-1205-154E-01E31D409C0A}"/>
              </a:ext>
            </a:extLst>
          </p:cNvPr>
          <p:cNvSpPr txBox="1"/>
          <p:nvPr/>
        </p:nvSpPr>
        <p:spPr>
          <a:xfrm>
            <a:off x="1203649" y="3923764"/>
            <a:ext cx="681982" cy="369332"/>
          </a:xfrm>
          <a:prstGeom prst="rect">
            <a:avLst/>
          </a:prstGeom>
          <a:noFill/>
        </p:spPr>
        <p:txBody>
          <a:bodyPr wrap="none" rtlCol="0">
            <a:spAutoFit/>
          </a:bodyPr>
          <a:lstStyle/>
          <a:p>
            <a:r>
              <a:rPr lang="en-US" dirty="0"/>
              <a:t>SFRT</a:t>
            </a:r>
          </a:p>
        </p:txBody>
      </p:sp>
      <p:pic>
        <p:nvPicPr>
          <p:cNvPr id="25" name="Picture 24">
            <a:extLst>
              <a:ext uri="{FF2B5EF4-FFF2-40B4-BE49-F238E27FC236}">
                <a16:creationId xmlns:a16="http://schemas.microsoft.com/office/drawing/2014/main" id="{67338C62-E4AD-2BFB-C5E5-4F8C9C14D09C}"/>
              </a:ext>
            </a:extLst>
          </p:cNvPr>
          <p:cNvPicPr>
            <a:picLocks noChangeAspect="1"/>
          </p:cNvPicPr>
          <p:nvPr/>
        </p:nvPicPr>
        <p:blipFill>
          <a:blip r:embed="rId5"/>
          <a:stretch>
            <a:fillRect/>
          </a:stretch>
        </p:blipFill>
        <p:spPr>
          <a:xfrm>
            <a:off x="723688" y="4498040"/>
            <a:ext cx="3562625" cy="1634400"/>
          </a:xfrm>
          <a:prstGeom prst="rect">
            <a:avLst/>
          </a:prstGeom>
        </p:spPr>
      </p:pic>
    </p:spTree>
    <p:extLst>
      <p:ext uri="{BB962C8B-B14F-4D97-AF65-F5344CB8AC3E}">
        <p14:creationId xmlns:p14="http://schemas.microsoft.com/office/powerpoint/2010/main" val="924324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462C2B9-6671-A9FE-371B-BACDABEEE13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7344BCC-A12B-6E82-E1D7-6CA007B22FF4}"/>
              </a:ext>
            </a:extLst>
          </p:cNvPr>
          <p:cNvSpPr>
            <a:spLocks noGrp="1"/>
          </p:cNvSpPr>
          <p:nvPr>
            <p:ph type="title"/>
          </p:nvPr>
        </p:nvSpPr>
        <p:spPr>
          <a:xfrm>
            <a:off x="412953" y="228180"/>
            <a:ext cx="11078061" cy="752548"/>
          </a:xfrm>
        </p:spPr>
        <p:txBody>
          <a:bodyPr>
            <a:normAutofit/>
          </a:bodyPr>
          <a:lstStyle/>
          <a:p>
            <a:r>
              <a:rPr lang="en-US" sz="4200" dirty="0">
                <a:latin typeface="UCL Sans" pitchFamily="2" charset="77"/>
              </a:rPr>
              <a:t>FLASH</a:t>
            </a:r>
          </a:p>
        </p:txBody>
      </p:sp>
      <p:sp>
        <p:nvSpPr>
          <p:cNvPr id="5" name="Date Placeholder 4">
            <a:extLst>
              <a:ext uri="{FF2B5EF4-FFF2-40B4-BE49-F238E27FC236}">
                <a16:creationId xmlns:a16="http://schemas.microsoft.com/office/drawing/2014/main" id="{61EDEBD8-0073-DFD5-FF74-15600E1267DC}"/>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9F9EAA25-E901-3CAF-A2C8-CF82E7C968F7}"/>
              </a:ext>
            </a:extLst>
          </p:cNvPr>
          <p:cNvSpPr>
            <a:spLocks noGrp="1"/>
          </p:cNvSpPr>
          <p:nvPr>
            <p:ph type="ftr" sz="quarter" idx="11"/>
          </p:nvPr>
        </p:nvSpPr>
        <p:spPr/>
        <p:txBody>
          <a:bodyPr/>
          <a:lstStyle/>
          <a:p>
            <a:r>
              <a:rPr lang="en-US"/>
              <a:t>IoP PAB 2026 — Particle Therapy</a:t>
            </a:r>
          </a:p>
        </p:txBody>
      </p:sp>
      <p:sp>
        <p:nvSpPr>
          <p:cNvPr id="7" name="Slide Number Placeholder 6">
            <a:extLst>
              <a:ext uri="{FF2B5EF4-FFF2-40B4-BE49-F238E27FC236}">
                <a16:creationId xmlns:a16="http://schemas.microsoft.com/office/drawing/2014/main" id="{D30805C3-EF13-977B-80F6-EE516E0674B0}"/>
              </a:ext>
            </a:extLst>
          </p:cNvPr>
          <p:cNvSpPr>
            <a:spLocks noGrp="1"/>
          </p:cNvSpPr>
          <p:nvPr>
            <p:ph type="sldNum" sz="quarter" idx="12"/>
          </p:nvPr>
        </p:nvSpPr>
        <p:spPr/>
        <p:txBody>
          <a:bodyPr/>
          <a:lstStyle/>
          <a:p>
            <a:fld id="{039E9024-9481-D947-83B5-1D6F8C86C24B}" type="slidenum">
              <a:rPr lang="en-US" smtClean="0"/>
              <a:t>13</a:t>
            </a:fld>
            <a:endParaRPr lang="en-US"/>
          </a:p>
        </p:txBody>
      </p:sp>
      <p:sp>
        <p:nvSpPr>
          <p:cNvPr id="10" name="Content Placeholder 9">
            <a:extLst>
              <a:ext uri="{FF2B5EF4-FFF2-40B4-BE49-F238E27FC236}">
                <a16:creationId xmlns:a16="http://schemas.microsoft.com/office/drawing/2014/main" id="{1AC4DB24-256F-EAA6-2214-86AE9D4DB958}"/>
              </a:ext>
            </a:extLst>
          </p:cNvPr>
          <p:cNvSpPr>
            <a:spLocks noGrp="1"/>
          </p:cNvSpPr>
          <p:nvPr>
            <p:ph sz="half" idx="2"/>
          </p:nvPr>
        </p:nvSpPr>
        <p:spPr>
          <a:xfrm>
            <a:off x="5015880" y="609896"/>
            <a:ext cx="6763166" cy="5394447"/>
          </a:xfrm>
        </p:spPr>
        <p:txBody>
          <a:bodyPr>
            <a:normAutofit lnSpcReduction="10000"/>
          </a:bodyPr>
          <a:lstStyle/>
          <a:p>
            <a:r>
              <a:rPr lang="en-US" dirty="0"/>
              <a:t>“Therapeutic Window” is gap between:</a:t>
            </a:r>
          </a:p>
          <a:p>
            <a:pPr lvl="1"/>
            <a:r>
              <a:rPr lang="en-US" dirty="0" err="1"/>
              <a:t>Tumour</a:t>
            </a:r>
            <a:r>
              <a:rPr lang="en-US" dirty="0"/>
              <a:t> Control Probability (TCP)</a:t>
            </a:r>
          </a:p>
          <a:p>
            <a:pPr lvl="1"/>
            <a:r>
              <a:rPr lang="en-US" dirty="0"/>
              <a:t>Normal Tissue Complication Probability (NTCP)</a:t>
            </a:r>
          </a:p>
          <a:p>
            <a:r>
              <a:rPr lang="en-US" dirty="0"/>
              <a:t>CONV delivery: </a:t>
            </a:r>
          </a:p>
          <a:p>
            <a:pPr lvl="1"/>
            <a:r>
              <a:rPr lang="en-US" dirty="0"/>
              <a:t>2–8 Gy per fraction</a:t>
            </a:r>
          </a:p>
          <a:p>
            <a:pPr lvl="1"/>
            <a:r>
              <a:rPr lang="en-US" dirty="0"/>
              <a:t>0.5–20 Gy/min</a:t>
            </a:r>
          </a:p>
          <a:p>
            <a:pPr lvl="1"/>
            <a:r>
              <a:rPr lang="en-US" dirty="0"/>
              <a:t>~30 s per field</a:t>
            </a:r>
          </a:p>
          <a:p>
            <a:r>
              <a:rPr lang="en-US" dirty="0"/>
              <a:t>FLASH delivery </a:t>
            </a:r>
            <a:r>
              <a:rPr lang="en-US" b="1" dirty="0"/>
              <a:t>improves healthy tissue sparing</a:t>
            </a:r>
            <a:r>
              <a:rPr lang="en-US" dirty="0"/>
              <a:t>:</a:t>
            </a:r>
          </a:p>
          <a:p>
            <a:pPr lvl="1"/>
            <a:r>
              <a:rPr lang="en-US" dirty="0"/>
              <a:t>40 Gy/s.</a:t>
            </a:r>
          </a:p>
          <a:p>
            <a:pPr lvl="1"/>
            <a:r>
              <a:rPr lang="en-US" dirty="0"/>
              <a:t>&lt;200 </a:t>
            </a:r>
            <a:r>
              <a:rPr lang="en-US" dirty="0" err="1"/>
              <a:t>ms</a:t>
            </a:r>
            <a:r>
              <a:rPr lang="en-US" dirty="0"/>
              <a:t> per field.</a:t>
            </a:r>
          </a:p>
          <a:p>
            <a:r>
              <a:rPr lang="en-US" dirty="0"/>
              <a:t>Beam delivery is challenging!</a:t>
            </a:r>
          </a:p>
          <a:p>
            <a:endParaRPr lang="en-US" dirty="0"/>
          </a:p>
        </p:txBody>
      </p:sp>
      <p:pic>
        <p:nvPicPr>
          <p:cNvPr id="4" name="Content Placeholder 3">
            <a:extLst>
              <a:ext uri="{FF2B5EF4-FFF2-40B4-BE49-F238E27FC236}">
                <a16:creationId xmlns:a16="http://schemas.microsoft.com/office/drawing/2014/main" id="{ACC88702-12EC-2E30-A380-B2E51ED8608C}"/>
              </a:ext>
            </a:extLst>
          </p:cNvPr>
          <p:cNvPicPr>
            <a:picLocks noGrp="1" noChangeAspect="1"/>
          </p:cNvPicPr>
          <p:nvPr>
            <p:ph sz="half" idx="13"/>
          </p:nvPr>
        </p:nvPicPr>
        <p:blipFill>
          <a:blip r:embed="rId2"/>
          <a:stretch>
            <a:fillRect/>
          </a:stretch>
        </p:blipFill>
        <p:spPr>
          <a:xfrm>
            <a:off x="712191" y="908720"/>
            <a:ext cx="3416850" cy="4590106"/>
          </a:xfrm>
          <a:prstGeom prst="rect">
            <a:avLst/>
          </a:prstGeom>
        </p:spPr>
      </p:pic>
      <p:sp>
        <p:nvSpPr>
          <p:cNvPr id="9" name="TextBox 8">
            <a:extLst>
              <a:ext uri="{FF2B5EF4-FFF2-40B4-BE49-F238E27FC236}">
                <a16:creationId xmlns:a16="http://schemas.microsoft.com/office/drawing/2014/main" id="{B070A0F9-2F43-1892-9635-B1BB016E3AF8}"/>
              </a:ext>
            </a:extLst>
          </p:cNvPr>
          <p:cNvSpPr txBox="1"/>
          <p:nvPr/>
        </p:nvSpPr>
        <p:spPr>
          <a:xfrm>
            <a:off x="712191" y="5622628"/>
            <a:ext cx="3825726" cy="646331"/>
          </a:xfrm>
          <a:prstGeom prst="rect">
            <a:avLst/>
          </a:prstGeom>
          <a:noFill/>
        </p:spPr>
        <p:txBody>
          <a:bodyPr wrap="none" rtlCol="0">
            <a:spAutoFit/>
          </a:bodyPr>
          <a:lstStyle/>
          <a:p>
            <a:r>
              <a:rPr lang="en-GB" dirty="0" err="1">
                <a:latin typeface="UCL Sans" pitchFamily="2" charset="77"/>
              </a:rPr>
              <a:t>Vozenin</a:t>
            </a:r>
            <a:r>
              <a:rPr lang="en-GB" dirty="0">
                <a:latin typeface="UCL Sans" pitchFamily="2" charset="77"/>
              </a:rPr>
              <a:t>, </a:t>
            </a:r>
            <a:r>
              <a:rPr lang="en-GB" dirty="0" err="1">
                <a:latin typeface="UCL Sans" pitchFamily="2" charset="77"/>
              </a:rPr>
              <a:t>Bourhis</a:t>
            </a:r>
            <a:r>
              <a:rPr lang="en-GB" dirty="0">
                <a:latin typeface="UCL Sans" pitchFamily="2" charset="77"/>
              </a:rPr>
              <a:t>, Durante (2022)</a:t>
            </a:r>
          </a:p>
          <a:p>
            <a:r>
              <a:rPr lang="en-GB" dirty="0">
                <a:latin typeface="UCL Sans" pitchFamily="2" charset="77"/>
                <a:hlinkClick r:id="rId3"/>
              </a:rPr>
              <a:t>DOI: 10.1038/s41571-022-00697-z</a:t>
            </a:r>
          </a:p>
        </p:txBody>
      </p:sp>
      <p:sp>
        <p:nvSpPr>
          <p:cNvPr id="11" name="TextBox 10">
            <a:extLst>
              <a:ext uri="{FF2B5EF4-FFF2-40B4-BE49-F238E27FC236}">
                <a16:creationId xmlns:a16="http://schemas.microsoft.com/office/drawing/2014/main" id="{0E003D53-60E7-1DC7-D5AD-E87680E9771B}"/>
              </a:ext>
            </a:extLst>
          </p:cNvPr>
          <p:cNvSpPr txBox="1"/>
          <p:nvPr/>
        </p:nvSpPr>
        <p:spPr>
          <a:xfrm>
            <a:off x="5865420" y="5662989"/>
            <a:ext cx="4191020" cy="646331"/>
          </a:xfrm>
          <a:prstGeom prst="rect">
            <a:avLst/>
          </a:prstGeom>
          <a:noFill/>
        </p:spPr>
        <p:txBody>
          <a:bodyPr wrap="none" rtlCol="0">
            <a:spAutoFit/>
          </a:bodyPr>
          <a:lstStyle/>
          <a:p>
            <a:r>
              <a:rPr lang="en-GB" dirty="0">
                <a:latin typeface="UCL Sans" pitchFamily="2" charset="77"/>
              </a:rPr>
              <a:t>Jolly, Owen, Schippers, Welsch (2022)</a:t>
            </a:r>
          </a:p>
          <a:p>
            <a:r>
              <a:rPr lang="en-GB" dirty="0">
                <a:latin typeface="UCL Sans" pitchFamily="2" charset="77"/>
                <a:hlinkClick r:id="rId4"/>
              </a:rPr>
              <a:t>DOI: 10.1016/j.ejmp.2020.08.005</a:t>
            </a:r>
            <a:endParaRPr lang="en-GB" dirty="0">
              <a:latin typeface="UCL Sans" pitchFamily="2" charset="77"/>
            </a:endParaRPr>
          </a:p>
        </p:txBody>
      </p:sp>
    </p:spTree>
    <p:extLst>
      <p:ext uri="{BB962C8B-B14F-4D97-AF65-F5344CB8AC3E}">
        <p14:creationId xmlns:p14="http://schemas.microsoft.com/office/powerpoint/2010/main" val="1721561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0AA3EB3-290A-1992-2F43-441AB99BBD1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F6F707A-6939-44B6-A302-4A56DA9A2F24}"/>
              </a:ext>
            </a:extLst>
          </p:cNvPr>
          <p:cNvSpPr>
            <a:spLocks noGrp="1"/>
          </p:cNvSpPr>
          <p:nvPr>
            <p:ph type="title"/>
          </p:nvPr>
        </p:nvSpPr>
        <p:spPr>
          <a:xfrm>
            <a:off x="412953" y="228180"/>
            <a:ext cx="11078061" cy="752548"/>
          </a:xfrm>
        </p:spPr>
        <p:txBody>
          <a:bodyPr>
            <a:normAutofit fontScale="90000"/>
          </a:bodyPr>
          <a:lstStyle/>
          <a:p>
            <a:r>
              <a:rPr lang="en-US" sz="4200" dirty="0">
                <a:latin typeface="UCL Sans" pitchFamily="2" charset="77"/>
              </a:rPr>
              <a:t>FLASH with Shoot-Through Protons (Varian)</a:t>
            </a:r>
          </a:p>
        </p:txBody>
      </p:sp>
      <p:sp>
        <p:nvSpPr>
          <p:cNvPr id="5" name="Date Placeholder 4">
            <a:extLst>
              <a:ext uri="{FF2B5EF4-FFF2-40B4-BE49-F238E27FC236}">
                <a16:creationId xmlns:a16="http://schemas.microsoft.com/office/drawing/2014/main" id="{C9E2B697-433C-5EC5-359B-D0F540488891}"/>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EF449F6A-4318-E8B8-4BBE-124F5127635B}"/>
              </a:ext>
            </a:extLst>
          </p:cNvPr>
          <p:cNvSpPr>
            <a:spLocks noGrp="1"/>
          </p:cNvSpPr>
          <p:nvPr>
            <p:ph type="ftr" sz="quarter" idx="11"/>
          </p:nvPr>
        </p:nvSpPr>
        <p:spPr/>
        <p:txBody>
          <a:bodyPr/>
          <a:lstStyle/>
          <a:p>
            <a:r>
              <a:rPr lang="en-US"/>
              <a:t>IoP PAB 2026 — Particle Therapy</a:t>
            </a:r>
          </a:p>
        </p:txBody>
      </p:sp>
      <p:sp>
        <p:nvSpPr>
          <p:cNvPr id="7" name="Slide Number Placeholder 6">
            <a:extLst>
              <a:ext uri="{FF2B5EF4-FFF2-40B4-BE49-F238E27FC236}">
                <a16:creationId xmlns:a16="http://schemas.microsoft.com/office/drawing/2014/main" id="{98B73D11-1716-5860-DD37-6FF2F466F058}"/>
              </a:ext>
            </a:extLst>
          </p:cNvPr>
          <p:cNvSpPr>
            <a:spLocks noGrp="1"/>
          </p:cNvSpPr>
          <p:nvPr>
            <p:ph type="sldNum" sz="quarter" idx="12"/>
          </p:nvPr>
        </p:nvSpPr>
        <p:spPr/>
        <p:txBody>
          <a:bodyPr/>
          <a:lstStyle/>
          <a:p>
            <a:fld id="{039E9024-9481-D947-83B5-1D6F8C86C24B}" type="slidenum">
              <a:rPr lang="en-US" smtClean="0"/>
              <a:t>14</a:t>
            </a:fld>
            <a:endParaRPr lang="en-US"/>
          </a:p>
        </p:txBody>
      </p:sp>
      <p:sp>
        <p:nvSpPr>
          <p:cNvPr id="10" name="Content Placeholder 9">
            <a:extLst>
              <a:ext uri="{FF2B5EF4-FFF2-40B4-BE49-F238E27FC236}">
                <a16:creationId xmlns:a16="http://schemas.microsoft.com/office/drawing/2014/main" id="{42BC41EE-4B4B-B1C7-7424-7F0EA9CAAEBB}"/>
              </a:ext>
            </a:extLst>
          </p:cNvPr>
          <p:cNvSpPr>
            <a:spLocks noGrp="1"/>
          </p:cNvSpPr>
          <p:nvPr>
            <p:ph sz="half" idx="2"/>
          </p:nvPr>
        </p:nvSpPr>
        <p:spPr>
          <a:xfrm>
            <a:off x="4871864" y="1169369"/>
            <a:ext cx="6907182" cy="4897252"/>
          </a:xfrm>
        </p:spPr>
        <p:txBody>
          <a:bodyPr>
            <a:normAutofit/>
          </a:bodyPr>
          <a:lstStyle/>
          <a:p>
            <a:r>
              <a:rPr lang="en-US" dirty="0"/>
              <a:t>Treating with highest energy protons (&lt;250 MeV) avoids two issues:</a:t>
            </a:r>
          </a:p>
          <a:p>
            <a:pPr lvl="1"/>
            <a:r>
              <a:rPr lang="en-US" dirty="0"/>
              <a:t>Energy layer switching time.</a:t>
            </a:r>
          </a:p>
          <a:p>
            <a:pPr lvl="1"/>
            <a:r>
              <a:rPr lang="en-US" dirty="0"/>
              <a:t>Beam current reduction from degraders (Varian 600x reduction 250→70 MeV).</a:t>
            </a:r>
          </a:p>
          <a:p>
            <a:r>
              <a:rPr lang="en-US" dirty="0"/>
              <a:t>Improves lateral penumbra.</a:t>
            </a:r>
          </a:p>
          <a:p>
            <a:r>
              <a:rPr lang="en-US" dirty="0"/>
              <a:t>Similar to photon planning.</a:t>
            </a:r>
          </a:p>
          <a:p>
            <a:r>
              <a:rPr lang="en-US" dirty="0"/>
              <a:t>But…</a:t>
            </a:r>
          </a:p>
          <a:p>
            <a:pPr lvl="1"/>
            <a:r>
              <a:rPr lang="en-US" dirty="0"/>
              <a:t>Relies on FLASH to </a:t>
            </a:r>
            <a:r>
              <a:rPr lang="en-US" dirty="0" err="1"/>
              <a:t>minimise</a:t>
            </a:r>
            <a:r>
              <a:rPr lang="en-US" dirty="0"/>
              <a:t> impact of dose to healthy tissue.</a:t>
            </a:r>
          </a:p>
          <a:p>
            <a:pPr lvl="1"/>
            <a:r>
              <a:rPr lang="en-US" dirty="0"/>
              <a:t>No longer conformal.</a:t>
            </a:r>
          </a:p>
        </p:txBody>
      </p:sp>
      <p:sp>
        <p:nvSpPr>
          <p:cNvPr id="9" name="TextBox 8">
            <a:extLst>
              <a:ext uri="{FF2B5EF4-FFF2-40B4-BE49-F238E27FC236}">
                <a16:creationId xmlns:a16="http://schemas.microsoft.com/office/drawing/2014/main" id="{57DA1AD5-90F9-E558-B48F-FFD7EF5ED5B9}"/>
              </a:ext>
            </a:extLst>
          </p:cNvPr>
          <p:cNvSpPr txBox="1"/>
          <p:nvPr/>
        </p:nvSpPr>
        <p:spPr>
          <a:xfrm>
            <a:off x="153584" y="5420290"/>
            <a:ext cx="4646272" cy="646331"/>
          </a:xfrm>
          <a:prstGeom prst="rect">
            <a:avLst/>
          </a:prstGeom>
          <a:noFill/>
        </p:spPr>
        <p:txBody>
          <a:bodyPr wrap="none" rtlCol="0">
            <a:spAutoFit/>
          </a:bodyPr>
          <a:lstStyle/>
          <a:p>
            <a:r>
              <a:rPr lang="en-GB" dirty="0">
                <a:latin typeface="UCL Sans" pitchFamily="2" charset="77"/>
              </a:rPr>
              <a:t>Verhaegen, Wanders, Wolfs, </a:t>
            </a:r>
            <a:r>
              <a:rPr lang="en-GB" dirty="0" err="1">
                <a:latin typeface="UCL Sans" pitchFamily="2" charset="77"/>
              </a:rPr>
              <a:t>Eekers</a:t>
            </a:r>
            <a:r>
              <a:rPr lang="en-GB" dirty="0">
                <a:latin typeface="UCL Sans" pitchFamily="2" charset="77"/>
              </a:rPr>
              <a:t> (2021)</a:t>
            </a:r>
          </a:p>
          <a:p>
            <a:r>
              <a:rPr lang="en-GB" dirty="0">
                <a:latin typeface="UCL Sans" pitchFamily="2" charset="77"/>
                <a:hlinkClick r:id="rId2"/>
              </a:rPr>
              <a:t>DOI: 10.1088/1361-6560/abe55a</a:t>
            </a:r>
            <a:endParaRPr lang="en-GB" dirty="0">
              <a:latin typeface="UCL Sans" pitchFamily="2" charset="77"/>
            </a:endParaRPr>
          </a:p>
        </p:txBody>
      </p:sp>
      <p:pic>
        <p:nvPicPr>
          <p:cNvPr id="2050" name="Picture 2">
            <a:extLst>
              <a:ext uri="{FF2B5EF4-FFF2-40B4-BE49-F238E27FC236}">
                <a16:creationId xmlns:a16="http://schemas.microsoft.com/office/drawing/2014/main" id="{C4A7DA45-1B1D-6AFF-7FF8-B209A9D3C603}"/>
              </a:ext>
            </a:extLst>
          </p:cNvPr>
          <p:cNvPicPr>
            <a:picLocks noGrp="1" noChangeAspect="1" noChangeArrowheads="1"/>
          </p:cNvPicPr>
          <p:nvPr>
            <p:ph sz="half" idx="13"/>
          </p:nvPr>
        </p:nvPicPr>
        <p:blipFill rotWithShape="1">
          <a:blip r:embed="rId3">
            <a:extLst>
              <a:ext uri="{28A0092B-C50C-407E-A947-70E740481C1C}">
                <a14:useLocalDpi xmlns:a14="http://schemas.microsoft.com/office/drawing/2010/main" val="0"/>
              </a:ext>
            </a:extLst>
          </a:blip>
          <a:srcRect b="32760"/>
          <a:stretch>
            <a:fillRect/>
          </a:stretch>
        </p:blipFill>
        <p:spPr bwMode="auto">
          <a:xfrm>
            <a:off x="263352" y="1239832"/>
            <a:ext cx="4275794" cy="406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12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7D87A79-974D-A2A3-B031-E05D0198EBB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3195E56-A6BE-2C6F-8219-AA96BBD27C42}"/>
              </a:ext>
            </a:extLst>
          </p:cNvPr>
          <p:cNvSpPr>
            <a:spLocks noGrp="1"/>
          </p:cNvSpPr>
          <p:nvPr>
            <p:ph type="title"/>
          </p:nvPr>
        </p:nvSpPr>
        <p:spPr>
          <a:xfrm>
            <a:off x="412953" y="193011"/>
            <a:ext cx="11078061" cy="787717"/>
          </a:xfrm>
        </p:spPr>
        <p:txBody>
          <a:bodyPr>
            <a:normAutofit/>
          </a:bodyPr>
          <a:lstStyle/>
          <a:p>
            <a:r>
              <a:rPr lang="en-US" sz="4200" dirty="0">
                <a:latin typeface="UCL Sans" pitchFamily="2" charset="77"/>
              </a:rPr>
              <a:t>Bragg Peak FLASH (IBA)</a:t>
            </a:r>
          </a:p>
        </p:txBody>
      </p:sp>
      <p:sp>
        <p:nvSpPr>
          <p:cNvPr id="5" name="Date Placeholder 4">
            <a:extLst>
              <a:ext uri="{FF2B5EF4-FFF2-40B4-BE49-F238E27FC236}">
                <a16:creationId xmlns:a16="http://schemas.microsoft.com/office/drawing/2014/main" id="{60AA3830-438D-902D-8343-A6CF190F6349}"/>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6A661996-BF6A-254D-0870-FE192DA5C226}"/>
              </a:ext>
            </a:extLst>
          </p:cNvPr>
          <p:cNvSpPr>
            <a:spLocks noGrp="1"/>
          </p:cNvSpPr>
          <p:nvPr>
            <p:ph type="ftr" sz="quarter" idx="11"/>
          </p:nvPr>
        </p:nvSpPr>
        <p:spPr/>
        <p:txBody>
          <a:bodyPr/>
          <a:lstStyle/>
          <a:p>
            <a:r>
              <a:rPr lang="en-US"/>
              <a:t>IoP PAB 2026 — Particle Therapy</a:t>
            </a:r>
          </a:p>
        </p:txBody>
      </p:sp>
      <p:sp>
        <p:nvSpPr>
          <p:cNvPr id="7" name="Slide Number Placeholder 6">
            <a:extLst>
              <a:ext uri="{FF2B5EF4-FFF2-40B4-BE49-F238E27FC236}">
                <a16:creationId xmlns:a16="http://schemas.microsoft.com/office/drawing/2014/main" id="{13FA1AAB-2D1E-E0D1-1FF3-3D89AF9AB6CF}"/>
              </a:ext>
            </a:extLst>
          </p:cNvPr>
          <p:cNvSpPr>
            <a:spLocks noGrp="1"/>
          </p:cNvSpPr>
          <p:nvPr>
            <p:ph type="sldNum" sz="quarter" idx="12"/>
          </p:nvPr>
        </p:nvSpPr>
        <p:spPr/>
        <p:txBody>
          <a:bodyPr/>
          <a:lstStyle/>
          <a:p>
            <a:fld id="{039E9024-9481-D947-83B5-1D6F8C86C24B}" type="slidenum">
              <a:rPr lang="en-US" smtClean="0"/>
              <a:t>15</a:t>
            </a:fld>
            <a:endParaRPr lang="en-US"/>
          </a:p>
        </p:txBody>
      </p:sp>
      <p:sp>
        <p:nvSpPr>
          <p:cNvPr id="2" name="Content Placeholder 1">
            <a:extLst>
              <a:ext uri="{FF2B5EF4-FFF2-40B4-BE49-F238E27FC236}">
                <a16:creationId xmlns:a16="http://schemas.microsoft.com/office/drawing/2014/main" id="{BB47CAC4-07A0-1C06-DEAA-CC2121E4E03F}"/>
              </a:ext>
            </a:extLst>
          </p:cNvPr>
          <p:cNvSpPr>
            <a:spLocks noGrp="1"/>
          </p:cNvSpPr>
          <p:nvPr>
            <p:ph sz="half" idx="14"/>
          </p:nvPr>
        </p:nvSpPr>
        <p:spPr>
          <a:xfrm>
            <a:off x="412955" y="4725144"/>
            <a:ext cx="6907181" cy="1368152"/>
          </a:xfrm>
        </p:spPr>
        <p:txBody>
          <a:bodyPr/>
          <a:lstStyle/>
          <a:p>
            <a:pPr marL="0" indent="0">
              <a:buNone/>
            </a:pPr>
            <a:r>
              <a:rPr lang="en-US" dirty="0"/>
              <a:t>Pin ridge “hedgehog” patient specific filter enables conformal dose without modulating energy at the accelerator.</a:t>
            </a:r>
          </a:p>
        </p:txBody>
      </p:sp>
      <p:pic>
        <p:nvPicPr>
          <p:cNvPr id="17" name="Content Placeholder 16">
            <a:extLst>
              <a:ext uri="{FF2B5EF4-FFF2-40B4-BE49-F238E27FC236}">
                <a16:creationId xmlns:a16="http://schemas.microsoft.com/office/drawing/2014/main" id="{8974155E-784F-E84B-BE9E-F9779591949A}"/>
              </a:ext>
            </a:extLst>
          </p:cNvPr>
          <p:cNvPicPr>
            <a:picLocks noGrp="1" noChangeAspect="1"/>
          </p:cNvPicPr>
          <p:nvPr>
            <p:ph sz="half" idx="15"/>
          </p:nvPr>
        </p:nvPicPr>
        <p:blipFill>
          <a:blip r:embed="rId2"/>
          <a:stretch>
            <a:fillRect/>
          </a:stretch>
        </p:blipFill>
        <p:spPr>
          <a:xfrm>
            <a:off x="7638004" y="3467794"/>
            <a:ext cx="3451003" cy="2697510"/>
          </a:xfrm>
          <a:prstGeom prst="rect">
            <a:avLst/>
          </a:prstGeom>
        </p:spPr>
      </p:pic>
      <p:sp>
        <p:nvSpPr>
          <p:cNvPr id="9" name="TextBox 8">
            <a:extLst>
              <a:ext uri="{FF2B5EF4-FFF2-40B4-BE49-F238E27FC236}">
                <a16:creationId xmlns:a16="http://schemas.microsoft.com/office/drawing/2014/main" id="{A1E73226-E8A8-A7EA-61AA-23B559E4D08F}"/>
              </a:ext>
            </a:extLst>
          </p:cNvPr>
          <p:cNvSpPr txBox="1"/>
          <p:nvPr/>
        </p:nvSpPr>
        <p:spPr>
          <a:xfrm>
            <a:off x="8273780" y="222101"/>
            <a:ext cx="3537315" cy="369332"/>
          </a:xfrm>
          <a:prstGeom prst="rect">
            <a:avLst/>
          </a:prstGeom>
          <a:noFill/>
        </p:spPr>
        <p:txBody>
          <a:bodyPr wrap="none" rtlCol="0">
            <a:spAutoFit/>
          </a:bodyPr>
          <a:lstStyle/>
          <a:p>
            <a:r>
              <a:rPr lang="en-GB" dirty="0">
                <a:latin typeface="UCL Sans" pitchFamily="2" charset="77"/>
              </a:rPr>
              <a:t>Courtesy of Nicolas Gerard, IBA</a:t>
            </a:r>
          </a:p>
        </p:txBody>
      </p:sp>
      <p:pic>
        <p:nvPicPr>
          <p:cNvPr id="11" name="Content Placeholder 10">
            <a:extLst>
              <a:ext uri="{FF2B5EF4-FFF2-40B4-BE49-F238E27FC236}">
                <a16:creationId xmlns:a16="http://schemas.microsoft.com/office/drawing/2014/main" id="{A96FA582-A52A-147A-799B-56268EE7721B}"/>
              </a:ext>
            </a:extLst>
          </p:cNvPr>
          <p:cNvPicPr>
            <a:picLocks noGrp="1" noChangeAspect="1"/>
          </p:cNvPicPr>
          <p:nvPr>
            <p:ph sz="half" idx="13"/>
          </p:nvPr>
        </p:nvPicPr>
        <p:blipFill>
          <a:blip r:embed="rId3"/>
          <a:stretch>
            <a:fillRect/>
          </a:stretch>
        </p:blipFill>
        <p:spPr>
          <a:xfrm>
            <a:off x="409599" y="1162907"/>
            <a:ext cx="6692426" cy="3346213"/>
          </a:xfrm>
          <a:prstGeom prst="rect">
            <a:avLst/>
          </a:prstGeom>
        </p:spPr>
      </p:pic>
      <p:pic>
        <p:nvPicPr>
          <p:cNvPr id="15" name="Content Placeholder 14">
            <a:extLst>
              <a:ext uri="{FF2B5EF4-FFF2-40B4-BE49-F238E27FC236}">
                <a16:creationId xmlns:a16="http://schemas.microsoft.com/office/drawing/2014/main" id="{DC28614C-9894-1206-8612-B84BF8A55695}"/>
              </a:ext>
            </a:extLst>
          </p:cNvPr>
          <p:cNvPicPr>
            <a:picLocks noGrp="1" noChangeAspect="1"/>
          </p:cNvPicPr>
          <p:nvPr>
            <p:ph sz="half" idx="2"/>
          </p:nvPr>
        </p:nvPicPr>
        <p:blipFill>
          <a:blip r:embed="rId4"/>
          <a:stretch>
            <a:fillRect/>
          </a:stretch>
        </p:blipFill>
        <p:spPr>
          <a:xfrm>
            <a:off x="7771974" y="659347"/>
            <a:ext cx="3183061" cy="2697510"/>
          </a:xfrm>
          <a:prstGeom prst="rect">
            <a:avLst/>
          </a:prstGeom>
        </p:spPr>
      </p:pic>
      <p:pic>
        <p:nvPicPr>
          <p:cNvPr id="16" name="Picture 15">
            <a:extLst>
              <a:ext uri="{FF2B5EF4-FFF2-40B4-BE49-F238E27FC236}">
                <a16:creationId xmlns:a16="http://schemas.microsoft.com/office/drawing/2014/main" id="{DAD5A65D-DEEF-F702-9400-BAF58AF47066}"/>
              </a:ext>
            </a:extLst>
          </p:cNvPr>
          <p:cNvPicPr>
            <a:picLocks noChangeAspect="1"/>
          </p:cNvPicPr>
          <p:nvPr/>
        </p:nvPicPr>
        <p:blipFill>
          <a:blip r:embed="rId5"/>
          <a:stretch>
            <a:fillRect/>
          </a:stretch>
        </p:blipFill>
        <p:spPr>
          <a:xfrm>
            <a:off x="10708496" y="749696"/>
            <a:ext cx="1333500" cy="4381500"/>
          </a:xfrm>
          <a:prstGeom prst="rect">
            <a:avLst/>
          </a:prstGeom>
        </p:spPr>
      </p:pic>
    </p:spTree>
    <p:extLst>
      <p:ext uri="{BB962C8B-B14F-4D97-AF65-F5344CB8AC3E}">
        <p14:creationId xmlns:p14="http://schemas.microsoft.com/office/powerpoint/2010/main" val="252557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457E-78A5-9957-EBCF-AFEC8849BF25}"/>
              </a:ext>
            </a:extLst>
          </p:cNvPr>
          <p:cNvSpPr>
            <a:spLocks noGrp="1"/>
          </p:cNvSpPr>
          <p:nvPr>
            <p:ph type="title"/>
          </p:nvPr>
        </p:nvSpPr>
        <p:spPr>
          <a:xfrm>
            <a:off x="412953" y="216457"/>
            <a:ext cx="11078061" cy="775513"/>
          </a:xfrm>
        </p:spPr>
        <p:txBody>
          <a:bodyPr>
            <a:normAutofit/>
          </a:bodyPr>
          <a:lstStyle/>
          <a:p>
            <a:r>
              <a:rPr lang="en-US" sz="4200" dirty="0">
                <a:latin typeface="UCL Sans" pitchFamily="2" charset="77"/>
              </a:rPr>
              <a:t>Upright Radiotherapy (Leo)</a:t>
            </a:r>
          </a:p>
        </p:txBody>
      </p:sp>
      <p:sp>
        <p:nvSpPr>
          <p:cNvPr id="3" name="Date Placeholder 2">
            <a:extLst>
              <a:ext uri="{FF2B5EF4-FFF2-40B4-BE49-F238E27FC236}">
                <a16:creationId xmlns:a16="http://schemas.microsoft.com/office/drawing/2014/main" id="{0EF16EFF-AC88-2556-5273-679531893B20}"/>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DAC07C20-D67E-1D78-BC9C-555384F5A8A6}"/>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92D83DCF-8EFB-3CCE-A299-AB4A2724A839}"/>
              </a:ext>
            </a:extLst>
          </p:cNvPr>
          <p:cNvSpPr>
            <a:spLocks noGrp="1"/>
          </p:cNvSpPr>
          <p:nvPr>
            <p:ph type="sldNum" sz="quarter" idx="12"/>
          </p:nvPr>
        </p:nvSpPr>
        <p:spPr/>
        <p:txBody>
          <a:bodyPr/>
          <a:lstStyle/>
          <a:p>
            <a:fld id="{053C7F91-C859-1C4D-B061-963A35A2ECCC}" type="slidenum">
              <a:rPr lang="en-GB" noProof="1" smtClean="0"/>
              <a:pPr/>
              <a:t>16</a:t>
            </a:fld>
            <a:endParaRPr lang="en-GB" noProof="1"/>
          </a:p>
        </p:txBody>
      </p:sp>
      <p:pic>
        <p:nvPicPr>
          <p:cNvPr id="13" name="Picture 12" descr="A picture containing sitting, white, table, room&#10;&#10;Description automatically generated">
            <a:extLst>
              <a:ext uri="{FF2B5EF4-FFF2-40B4-BE49-F238E27FC236}">
                <a16:creationId xmlns:a16="http://schemas.microsoft.com/office/drawing/2014/main" id="{44871F99-1D9F-0CF7-9C6F-809977B4C8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171" r="15384"/>
          <a:stretch/>
        </p:blipFill>
        <p:spPr>
          <a:xfrm>
            <a:off x="2821834" y="2484853"/>
            <a:ext cx="1741805" cy="2688405"/>
          </a:xfrm>
          <a:prstGeom prst="ellipse">
            <a:avLst/>
          </a:prstGeom>
          <a:ln>
            <a:noFill/>
          </a:ln>
          <a:effectLst>
            <a:softEdge rad="112500"/>
          </a:effectLst>
        </p:spPr>
      </p:pic>
      <p:sp>
        <p:nvSpPr>
          <p:cNvPr id="14" name="TextBox 13">
            <a:extLst>
              <a:ext uri="{FF2B5EF4-FFF2-40B4-BE49-F238E27FC236}">
                <a16:creationId xmlns:a16="http://schemas.microsoft.com/office/drawing/2014/main" id="{A922B869-041F-D63B-5A15-89564F68514C}"/>
              </a:ext>
            </a:extLst>
          </p:cNvPr>
          <p:cNvSpPr txBox="1"/>
          <p:nvPr/>
        </p:nvSpPr>
        <p:spPr>
          <a:xfrm>
            <a:off x="438317" y="1701416"/>
            <a:ext cx="4453463" cy="369332"/>
          </a:xfrm>
          <a:prstGeom prst="rect">
            <a:avLst/>
          </a:prstGeom>
          <a:noFill/>
        </p:spPr>
        <p:txBody>
          <a:bodyPr wrap="none" rtlCol="0">
            <a:spAutoFit/>
          </a:bodyPr>
          <a:lstStyle/>
          <a:p>
            <a:r>
              <a:rPr lang="en-US" spc="300" dirty="0">
                <a:solidFill>
                  <a:srgbClr val="4A4A4A"/>
                </a:solidFill>
                <a:latin typeface="UCL Sans" pitchFamily="2" charset="77"/>
              </a:rPr>
              <a:t>UPRIGHT PATIENT POSITIONER </a:t>
            </a:r>
          </a:p>
        </p:txBody>
      </p:sp>
      <p:pic>
        <p:nvPicPr>
          <p:cNvPr id="15" name="Picture 14" descr="A picture containing sitting, white, table, remote&#10;&#10;Description automatically generated">
            <a:extLst>
              <a:ext uri="{FF2B5EF4-FFF2-40B4-BE49-F238E27FC236}">
                <a16:creationId xmlns:a16="http://schemas.microsoft.com/office/drawing/2014/main" id="{D7A8312C-48F6-C762-F1D5-942ACFD7EA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423" t="19663" r="18548"/>
          <a:stretch/>
        </p:blipFill>
        <p:spPr>
          <a:xfrm>
            <a:off x="427423" y="2471748"/>
            <a:ext cx="2062437" cy="2617619"/>
          </a:xfrm>
          <a:prstGeom prst="ellipse">
            <a:avLst/>
          </a:prstGeom>
          <a:ln>
            <a:noFill/>
          </a:ln>
          <a:effectLst>
            <a:softEdge rad="112500"/>
          </a:effectLst>
        </p:spPr>
      </p:pic>
      <p:sp>
        <p:nvSpPr>
          <p:cNvPr id="16" name="TextBox 15">
            <a:extLst>
              <a:ext uri="{FF2B5EF4-FFF2-40B4-BE49-F238E27FC236}">
                <a16:creationId xmlns:a16="http://schemas.microsoft.com/office/drawing/2014/main" id="{094C7A06-32A2-F504-DA60-ACE441BF41AA}"/>
              </a:ext>
            </a:extLst>
          </p:cNvPr>
          <p:cNvSpPr txBox="1"/>
          <p:nvPr/>
        </p:nvSpPr>
        <p:spPr>
          <a:xfrm>
            <a:off x="523285" y="5173258"/>
            <a:ext cx="1966575" cy="369332"/>
          </a:xfrm>
          <a:prstGeom prst="rect">
            <a:avLst/>
          </a:prstGeom>
          <a:noFill/>
        </p:spPr>
        <p:txBody>
          <a:bodyPr wrap="square" rtlCol="0">
            <a:spAutoFit/>
          </a:bodyPr>
          <a:lstStyle/>
          <a:p>
            <a:r>
              <a:rPr lang="en-US" dirty="0">
                <a:solidFill>
                  <a:srgbClr val="4A4A4A"/>
                </a:solidFill>
                <a:latin typeface="UCL Sans" pitchFamily="2" charset="77"/>
              </a:rPr>
              <a:t>Seated Position</a:t>
            </a:r>
          </a:p>
        </p:txBody>
      </p:sp>
      <p:sp>
        <p:nvSpPr>
          <p:cNvPr id="17" name="TextBox 16">
            <a:extLst>
              <a:ext uri="{FF2B5EF4-FFF2-40B4-BE49-F238E27FC236}">
                <a16:creationId xmlns:a16="http://schemas.microsoft.com/office/drawing/2014/main" id="{61401884-05BB-AB71-6C8D-E1D842E2B416}"/>
              </a:ext>
            </a:extLst>
          </p:cNvPr>
          <p:cNvSpPr txBox="1"/>
          <p:nvPr/>
        </p:nvSpPr>
        <p:spPr>
          <a:xfrm>
            <a:off x="2319350" y="5177696"/>
            <a:ext cx="2643671" cy="369332"/>
          </a:xfrm>
          <a:prstGeom prst="rect">
            <a:avLst/>
          </a:prstGeom>
          <a:noFill/>
        </p:spPr>
        <p:txBody>
          <a:bodyPr wrap="square" rtlCol="0">
            <a:spAutoFit/>
          </a:bodyPr>
          <a:lstStyle/>
          <a:p>
            <a:pPr algn="ctr"/>
            <a:r>
              <a:rPr lang="en-US" dirty="0">
                <a:solidFill>
                  <a:srgbClr val="4A4A4A"/>
                </a:solidFill>
                <a:latin typeface="UCL Sans" pitchFamily="2" charset="77"/>
              </a:rPr>
              <a:t>Perched Position</a:t>
            </a:r>
          </a:p>
        </p:txBody>
      </p:sp>
      <p:sp>
        <p:nvSpPr>
          <p:cNvPr id="18" name="TextBox 17">
            <a:extLst>
              <a:ext uri="{FF2B5EF4-FFF2-40B4-BE49-F238E27FC236}">
                <a16:creationId xmlns:a16="http://schemas.microsoft.com/office/drawing/2014/main" id="{D1A86BFF-370D-2D47-EF73-7D4190D33E3D}"/>
              </a:ext>
            </a:extLst>
          </p:cNvPr>
          <p:cNvSpPr txBox="1"/>
          <p:nvPr/>
        </p:nvSpPr>
        <p:spPr>
          <a:xfrm>
            <a:off x="482617" y="1206438"/>
            <a:ext cx="4270358" cy="462201"/>
          </a:xfrm>
          <a:prstGeom prst="roundRect">
            <a:avLst>
              <a:gd name="adj" fmla="val 35315"/>
            </a:avLst>
          </a:prstGeom>
          <a:solidFill>
            <a:srgbClr val="00939F"/>
          </a:solidFill>
        </p:spPr>
        <p:txBody>
          <a:bodyPr wrap="square" rtlCol="0">
            <a:spAutoFit/>
          </a:bodyPr>
          <a:lstStyle/>
          <a:p>
            <a:pPr algn="ctr"/>
            <a:r>
              <a:rPr lang="en-US" spc="300" dirty="0">
                <a:solidFill>
                  <a:schemeClr val="bg1"/>
                </a:solidFill>
                <a:latin typeface="UCL Sans" pitchFamily="2" charset="77"/>
              </a:rPr>
              <a:t>510K CLEARED IN SEPT 2024</a:t>
            </a:r>
          </a:p>
        </p:txBody>
      </p:sp>
      <p:sp>
        <p:nvSpPr>
          <p:cNvPr id="20" name="TextBox 19">
            <a:extLst>
              <a:ext uri="{FF2B5EF4-FFF2-40B4-BE49-F238E27FC236}">
                <a16:creationId xmlns:a16="http://schemas.microsoft.com/office/drawing/2014/main" id="{1B69BB05-745D-8FEB-AC1A-7B9895EF9A5C}"/>
              </a:ext>
            </a:extLst>
          </p:cNvPr>
          <p:cNvSpPr txBox="1"/>
          <p:nvPr/>
        </p:nvSpPr>
        <p:spPr>
          <a:xfrm>
            <a:off x="5641167" y="1701416"/>
            <a:ext cx="4367017" cy="369332"/>
          </a:xfrm>
          <a:prstGeom prst="rect">
            <a:avLst/>
          </a:prstGeom>
          <a:noFill/>
        </p:spPr>
        <p:txBody>
          <a:bodyPr wrap="square" rtlCol="0">
            <a:spAutoFit/>
          </a:bodyPr>
          <a:lstStyle/>
          <a:p>
            <a:pPr algn="ctr"/>
            <a:r>
              <a:rPr lang="en-US" spc="300" dirty="0">
                <a:solidFill>
                  <a:srgbClr val="4A4A4A"/>
                </a:solidFill>
                <a:latin typeface="UCL Sans" pitchFamily="2" charset="77"/>
              </a:rPr>
              <a:t>UPRIGHT AXIAL CT SCANNER</a:t>
            </a:r>
          </a:p>
        </p:txBody>
      </p:sp>
      <p:pic>
        <p:nvPicPr>
          <p:cNvPr id="21" name="Picture 20" descr="A close up of a screen&#10;&#10;Description automatically generated">
            <a:extLst>
              <a:ext uri="{FF2B5EF4-FFF2-40B4-BE49-F238E27FC236}">
                <a16:creationId xmlns:a16="http://schemas.microsoft.com/office/drawing/2014/main" id="{5A236774-E3F4-B2B0-424C-134B5ECF28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88750" y="2100039"/>
            <a:ext cx="3871851" cy="2695526"/>
          </a:xfrm>
          <a:prstGeom prst="roundRect">
            <a:avLst>
              <a:gd name="adj" fmla="val 8594"/>
            </a:avLst>
          </a:prstGeom>
          <a:solidFill>
            <a:srgbClr val="FFFFFF">
              <a:shade val="85000"/>
            </a:srgbClr>
          </a:solidFill>
          <a:ln>
            <a:noFill/>
          </a:ln>
          <a:effectLst/>
        </p:spPr>
      </p:pic>
      <p:sp>
        <p:nvSpPr>
          <p:cNvPr id="22" name="TextBox 21">
            <a:extLst>
              <a:ext uri="{FF2B5EF4-FFF2-40B4-BE49-F238E27FC236}">
                <a16:creationId xmlns:a16="http://schemas.microsoft.com/office/drawing/2014/main" id="{A6F27EC7-33DC-6BD4-4655-46CE76006344}"/>
              </a:ext>
            </a:extLst>
          </p:cNvPr>
          <p:cNvSpPr txBox="1"/>
          <p:nvPr/>
        </p:nvSpPr>
        <p:spPr>
          <a:xfrm>
            <a:off x="5562375" y="1205515"/>
            <a:ext cx="4524600" cy="465773"/>
          </a:xfrm>
          <a:prstGeom prst="roundRect">
            <a:avLst>
              <a:gd name="adj" fmla="val 36032"/>
            </a:avLst>
          </a:prstGeom>
          <a:solidFill>
            <a:srgbClr val="00939F"/>
          </a:solidFill>
        </p:spPr>
        <p:txBody>
          <a:bodyPr wrap="square" rtlCol="0">
            <a:spAutoFit/>
          </a:bodyPr>
          <a:lstStyle/>
          <a:p>
            <a:pPr algn="ctr"/>
            <a:r>
              <a:rPr lang="en-US" spc="300" dirty="0">
                <a:solidFill>
                  <a:schemeClr val="bg1"/>
                </a:solidFill>
                <a:latin typeface="UCL Sans" pitchFamily="2" charset="77"/>
              </a:rPr>
              <a:t>510K CLEARED IN JULY 2025</a:t>
            </a:r>
          </a:p>
        </p:txBody>
      </p:sp>
      <p:sp>
        <p:nvSpPr>
          <p:cNvPr id="23" name="Rectangle: Rounded Corners 14">
            <a:extLst>
              <a:ext uri="{FF2B5EF4-FFF2-40B4-BE49-F238E27FC236}">
                <a16:creationId xmlns:a16="http://schemas.microsoft.com/office/drawing/2014/main" id="{0E9BB916-7EFB-1C60-EE49-CB546A1BFEA9}"/>
              </a:ext>
            </a:extLst>
          </p:cNvPr>
          <p:cNvSpPr/>
          <p:nvPr/>
        </p:nvSpPr>
        <p:spPr>
          <a:xfrm>
            <a:off x="5593542" y="4923382"/>
            <a:ext cx="4524600" cy="1187664"/>
          </a:xfrm>
          <a:prstGeom prst="roundRect">
            <a:avLst/>
          </a:prstGeom>
          <a:solidFill>
            <a:srgbClr val="009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CL Sans" pitchFamily="2" charset="77"/>
              </a:rPr>
              <a:t>This system can be placed in front of any external radiation therapy beam.</a:t>
            </a:r>
          </a:p>
          <a:p>
            <a:pPr algn="ctr"/>
            <a:r>
              <a:rPr lang="en-US" sz="1600" b="1" dirty="0">
                <a:solidFill>
                  <a:schemeClr val="bg1"/>
                </a:solidFill>
                <a:latin typeface="UCL Sans" pitchFamily="2" charset="77"/>
              </a:rPr>
              <a:t>Standardizing</a:t>
            </a:r>
            <a:r>
              <a:rPr lang="en-US" sz="1600" dirty="0">
                <a:solidFill>
                  <a:schemeClr val="bg1"/>
                </a:solidFill>
                <a:latin typeface="UCL Sans" pitchFamily="2" charset="77"/>
              </a:rPr>
              <a:t> radiation therapy among Ext Beam RT modalities.</a:t>
            </a:r>
          </a:p>
        </p:txBody>
      </p:sp>
      <p:grpSp>
        <p:nvGrpSpPr>
          <p:cNvPr id="24" name="Group 23">
            <a:extLst>
              <a:ext uri="{FF2B5EF4-FFF2-40B4-BE49-F238E27FC236}">
                <a16:creationId xmlns:a16="http://schemas.microsoft.com/office/drawing/2014/main" id="{BA59D31F-C298-76FA-B422-87043CB0610F}"/>
              </a:ext>
            </a:extLst>
          </p:cNvPr>
          <p:cNvGrpSpPr/>
          <p:nvPr/>
        </p:nvGrpSpPr>
        <p:grpSpPr>
          <a:xfrm>
            <a:off x="7915275" y="2158244"/>
            <a:ext cx="4169959" cy="2610437"/>
            <a:chOff x="7915275" y="2368357"/>
            <a:chExt cx="4169959" cy="2610437"/>
          </a:xfrm>
        </p:grpSpPr>
        <p:sp>
          <p:nvSpPr>
            <p:cNvPr id="25" name="Oval 24">
              <a:extLst>
                <a:ext uri="{FF2B5EF4-FFF2-40B4-BE49-F238E27FC236}">
                  <a16:creationId xmlns:a16="http://schemas.microsoft.com/office/drawing/2014/main" id="{D6850D2A-AEE9-9D28-59B7-060DDD5DA163}"/>
                </a:ext>
              </a:extLst>
            </p:cNvPr>
            <p:cNvSpPr/>
            <p:nvPr/>
          </p:nvSpPr>
          <p:spPr>
            <a:xfrm>
              <a:off x="9474797" y="2368357"/>
              <a:ext cx="2610437" cy="2610437"/>
            </a:xfrm>
            <a:prstGeom prst="ellipse">
              <a:avLst/>
            </a:prstGeom>
            <a:solidFill>
              <a:schemeClr val="bg1"/>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latin typeface="UCL Sans" pitchFamily="2" charset="77"/>
              </a:endParaRPr>
            </a:p>
          </p:txBody>
        </p:sp>
        <p:pic>
          <p:nvPicPr>
            <p:cNvPr id="26" name="Picture 25" descr="A circular object with many parts&#10;&#10;AI-generated content may be incorrect.">
              <a:extLst>
                <a:ext uri="{FF2B5EF4-FFF2-40B4-BE49-F238E27FC236}">
                  <a16:creationId xmlns:a16="http://schemas.microsoft.com/office/drawing/2014/main" id="{A965196D-A66C-DDA3-AFD0-2B96B21652D0}"/>
                </a:ext>
              </a:extLst>
            </p:cNvPr>
            <p:cNvPicPr>
              <a:picLocks noChangeAspect="1"/>
            </p:cNvPicPr>
            <p:nvPr/>
          </p:nvPicPr>
          <p:blipFill>
            <a:blip r:embed="rId5"/>
            <a:stretch>
              <a:fillRect/>
            </a:stretch>
          </p:blipFill>
          <p:spPr>
            <a:xfrm>
              <a:off x="9515475" y="2441547"/>
              <a:ext cx="2524125" cy="2524125"/>
            </a:xfrm>
            <a:prstGeom prst="rect">
              <a:avLst/>
            </a:prstGeom>
          </p:spPr>
        </p:pic>
        <p:cxnSp>
          <p:nvCxnSpPr>
            <p:cNvPr id="27" name="Straight Arrow Connector 26">
              <a:extLst>
                <a:ext uri="{FF2B5EF4-FFF2-40B4-BE49-F238E27FC236}">
                  <a16:creationId xmlns:a16="http://schemas.microsoft.com/office/drawing/2014/main" id="{B47B3204-7923-0B7D-09BA-9A6338700718}"/>
                </a:ext>
              </a:extLst>
            </p:cNvPr>
            <p:cNvCxnSpPr>
              <a:cxnSpLocks/>
            </p:cNvCxnSpPr>
            <p:nvPr/>
          </p:nvCxnSpPr>
          <p:spPr>
            <a:xfrm>
              <a:off x="7915275" y="2933700"/>
              <a:ext cx="1655270" cy="276810"/>
            </a:xfrm>
            <a:prstGeom prst="straightConnector1">
              <a:avLst/>
            </a:prstGeom>
            <a:ln w="38100">
              <a:solidFill>
                <a:schemeClr val="bg1"/>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grpSp>
      <p:pic>
        <p:nvPicPr>
          <p:cNvPr id="28" name="Picture 27" descr="A blue and grey logo&#10;&#10;Description automatically generated">
            <a:extLst>
              <a:ext uri="{FF2B5EF4-FFF2-40B4-BE49-F238E27FC236}">
                <a16:creationId xmlns:a16="http://schemas.microsoft.com/office/drawing/2014/main" id="{34AD158E-8EC7-51AF-8BF9-0A1D23C85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3591" y="498469"/>
            <a:ext cx="1592077" cy="441331"/>
          </a:xfrm>
          <a:prstGeom prst="rect">
            <a:avLst/>
          </a:prstGeom>
        </p:spPr>
      </p:pic>
      <p:sp>
        <p:nvSpPr>
          <p:cNvPr id="29" name="TextBox 28">
            <a:extLst>
              <a:ext uri="{FF2B5EF4-FFF2-40B4-BE49-F238E27FC236}">
                <a16:creationId xmlns:a16="http://schemas.microsoft.com/office/drawing/2014/main" id="{DC199EC4-84FF-6C66-8AE2-C06292DCD66A}"/>
              </a:ext>
            </a:extLst>
          </p:cNvPr>
          <p:cNvSpPr txBox="1"/>
          <p:nvPr/>
        </p:nvSpPr>
        <p:spPr>
          <a:xfrm>
            <a:off x="312044" y="5733256"/>
            <a:ext cx="5019579" cy="369332"/>
          </a:xfrm>
          <a:prstGeom prst="rect">
            <a:avLst/>
          </a:prstGeom>
          <a:noFill/>
        </p:spPr>
        <p:txBody>
          <a:bodyPr wrap="none" rtlCol="0">
            <a:spAutoFit/>
          </a:bodyPr>
          <a:lstStyle/>
          <a:p>
            <a:r>
              <a:rPr lang="en-GB" dirty="0">
                <a:latin typeface="UCL Sans" pitchFamily="2" charset="77"/>
              </a:rPr>
              <a:t>Courtesy of Niek Schreuder, Leo Cancer Care</a:t>
            </a:r>
          </a:p>
        </p:txBody>
      </p:sp>
    </p:spTree>
    <p:extLst>
      <p:ext uri="{BB962C8B-B14F-4D97-AF65-F5344CB8AC3E}">
        <p14:creationId xmlns:p14="http://schemas.microsoft.com/office/powerpoint/2010/main" val="408604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CEBB650-66C5-E836-5DE1-9BD7485CF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601FA-1059-5E03-273E-66DDABC80B19}"/>
              </a:ext>
            </a:extLst>
          </p:cNvPr>
          <p:cNvSpPr>
            <a:spLocks noGrp="1"/>
          </p:cNvSpPr>
          <p:nvPr>
            <p:ph type="title"/>
          </p:nvPr>
        </p:nvSpPr>
        <p:spPr>
          <a:xfrm>
            <a:off x="412953" y="222101"/>
            <a:ext cx="11078061" cy="816441"/>
          </a:xfrm>
        </p:spPr>
        <p:txBody>
          <a:bodyPr>
            <a:normAutofit fontScale="90000"/>
          </a:bodyPr>
          <a:lstStyle/>
          <a:p>
            <a:r>
              <a:rPr lang="en-US" sz="4200" dirty="0">
                <a:latin typeface="UCL Sans" pitchFamily="2" charset="77"/>
              </a:rPr>
              <a:t>Compact Proton Therapy (</a:t>
            </a:r>
            <a:r>
              <a:rPr lang="en-US" sz="4200" dirty="0" err="1">
                <a:latin typeface="UCL Sans" pitchFamily="2" charset="77"/>
              </a:rPr>
              <a:t>Mevion</a:t>
            </a:r>
            <a:r>
              <a:rPr lang="en-US" sz="4200" dirty="0">
                <a:latin typeface="UCL Sans" pitchFamily="2" charset="77"/>
              </a:rPr>
              <a:t> S250-FIT)</a:t>
            </a:r>
          </a:p>
        </p:txBody>
      </p:sp>
      <p:sp>
        <p:nvSpPr>
          <p:cNvPr id="3" name="Date Placeholder 2">
            <a:extLst>
              <a:ext uri="{FF2B5EF4-FFF2-40B4-BE49-F238E27FC236}">
                <a16:creationId xmlns:a16="http://schemas.microsoft.com/office/drawing/2014/main" id="{0FB19671-ECDB-DEA0-D32D-5284AFBAE277}"/>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F5E4CC43-7251-4582-3E52-AA6B823ED420}"/>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0B562412-C958-F253-8D1D-3BF95E8B3DDC}"/>
              </a:ext>
            </a:extLst>
          </p:cNvPr>
          <p:cNvSpPr>
            <a:spLocks noGrp="1"/>
          </p:cNvSpPr>
          <p:nvPr>
            <p:ph type="sldNum" sz="quarter" idx="12"/>
          </p:nvPr>
        </p:nvSpPr>
        <p:spPr/>
        <p:txBody>
          <a:bodyPr/>
          <a:lstStyle/>
          <a:p>
            <a:fld id="{053C7F91-C859-1C4D-B061-963A35A2ECCC}" type="slidenum">
              <a:rPr lang="en-GB" noProof="1" smtClean="0"/>
              <a:pPr/>
              <a:t>17</a:t>
            </a:fld>
            <a:endParaRPr lang="en-GB" noProof="1"/>
          </a:p>
        </p:txBody>
      </p:sp>
      <p:pic>
        <p:nvPicPr>
          <p:cNvPr id="8" name="Picture 2">
            <a:extLst>
              <a:ext uri="{FF2B5EF4-FFF2-40B4-BE49-F238E27FC236}">
                <a16:creationId xmlns:a16="http://schemas.microsoft.com/office/drawing/2014/main" id="{BF18A167-8E72-700D-25A7-36F0DCB518F6}"/>
              </a:ext>
            </a:extLst>
          </p:cNvPr>
          <p:cNvPicPr>
            <a:picLocks noGrp="1" noChangeAspect="1" noChangeArrowheads="1"/>
          </p:cNvPicPr>
          <p:nvPr>
            <p:ph sz="half" idx="13"/>
          </p:nvPr>
        </p:nvPicPr>
        <p:blipFill rotWithShape="1">
          <a:blip r:embed="rId2">
            <a:extLst>
              <a:ext uri="{28A0092B-C50C-407E-A947-70E740481C1C}">
                <a14:useLocalDpi xmlns:a14="http://schemas.microsoft.com/office/drawing/2010/main" val="0"/>
              </a:ext>
            </a:extLst>
          </a:blip>
          <a:srcRect l="12107" r="17623"/>
          <a:stretch/>
        </p:blipFill>
        <p:spPr bwMode="auto">
          <a:xfrm>
            <a:off x="335360" y="1072480"/>
            <a:ext cx="6091200" cy="487590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89309C81-0BA3-A019-39F7-2E968B2A5D6D}"/>
              </a:ext>
            </a:extLst>
          </p:cNvPr>
          <p:cNvPicPr>
            <a:picLocks noGrp="1" noChangeAspect="1"/>
          </p:cNvPicPr>
          <p:nvPr>
            <p:ph sz="half" idx="2"/>
          </p:nvPr>
        </p:nvPicPr>
        <p:blipFill rotWithShape="1">
          <a:blip r:embed="rId3"/>
          <a:srcRect l="38457" t="42228" r="32980" b="5671"/>
          <a:stretch/>
        </p:blipFill>
        <p:spPr>
          <a:xfrm>
            <a:off x="6869391" y="1072480"/>
            <a:ext cx="4987249" cy="4876800"/>
          </a:xfrm>
          <a:prstGeom prst="rect">
            <a:avLst/>
          </a:prstGeom>
        </p:spPr>
      </p:pic>
      <p:sp>
        <p:nvSpPr>
          <p:cNvPr id="29" name="TextBox 28">
            <a:extLst>
              <a:ext uri="{FF2B5EF4-FFF2-40B4-BE49-F238E27FC236}">
                <a16:creationId xmlns:a16="http://schemas.microsoft.com/office/drawing/2014/main" id="{A7E07BD1-D4D6-D17C-C4C2-68A7D911FAF6}"/>
              </a:ext>
            </a:extLst>
          </p:cNvPr>
          <p:cNvSpPr txBox="1"/>
          <p:nvPr/>
        </p:nvSpPr>
        <p:spPr>
          <a:xfrm>
            <a:off x="1415480" y="6011996"/>
            <a:ext cx="5019579" cy="369332"/>
          </a:xfrm>
          <a:prstGeom prst="rect">
            <a:avLst/>
          </a:prstGeom>
          <a:noFill/>
        </p:spPr>
        <p:txBody>
          <a:bodyPr wrap="none" rtlCol="0">
            <a:spAutoFit/>
          </a:bodyPr>
          <a:lstStyle/>
          <a:p>
            <a:r>
              <a:rPr lang="en-GB" dirty="0">
                <a:latin typeface="UCL Sans" pitchFamily="2" charset="77"/>
              </a:rPr>
              <a:t>Courtesy of Niek Schreuder, Leo Cancer Care</a:t>
            </a:r>
          </a:p>
        </p:txBody>
      </p:sp>
    </p:spTree>
    <p:extLst>
      <p:ext uri="{BB962C8B-B14F-4D97-AF65-F5344CB8AC3E}">
        <p14:creationId xmlns:p14="http://schemas.microsoft.com/office/powerpoint/2010/main" val="3243510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0E4815D-7532-6562-89EF-65590503447C}"/>
            </a:ext>
          </a:extLst>
        </p:cNvPr>
        <p:cNvGrpSpPr/>
        <p:nvPr/>
      </p:nvGrpSpPr>
      <p:grpSpPr>
        <a:xfrm>
          <a:off x="0" y="0"/>
          <a:ext cx="0" cy="0"/>
          <a:chOff x="0" y="0"/>
          <a:chExt cx="0" cy="0"/>
        </a:xfrm>
      </p:grpSpPr>
      <p:sp>
        <p:nvSpPr>
          <p:cNvPr id="31745" name="Title 1">
            <a:extLst>
              <a:ext uri="{FF2B5EF4-FFF2-40B4-BE49-F238E27FC236}">
                <a16:creationId xmlns:a16="http://schemas.microsoft.com/office/drawing/2014/main" id="{35213D02-D2F9-390E-5385-3B87AE685238}"/>
              </a:ext>
            </a:extLst>
          </p:cNvPr>
          <p:cNvSpPr>
            <a:spLocks noGrp="1"/>
          </p:cNvSpPr>
          <p:nvPr>
            <p:ph type="title"/>
          </p:nvPr>
        </p:nvSpPr>
        <p:spPr>
          <a:xfrm>
            <a:off x="412953" y="158999"/>
            <a:ext cx="11078061" cy="790093"/>
          </a:xfrm>
        </p:spPr>
        <p:txBody>
          <a:bodyPr/>
          <a:lstStyle/>
          <a:p>
            <a:r>
              <a:rPr lang="en-US" sz="4200" dirty="0">
                <a:latin typeface="UCL Sans" pitchFamily="2" charset="77"/>
                <a:ea typeface="ＭＳ Ｐゴシック" charset="0"/>
              </a:rPr>
              <a:t>CNAO Accelerator Complex</a:t>
            </a:r>
          </a:p>
        </p:txBody>
      </p:sp>
      <p:sp>
        <p:nvSpPr>
          <p:cNvPr id="2" name="Date Placeholder 1">
            <a:extLst>
              <a:ext uri="{FF2B5EF4-FFF2-40B4-BE49-F238E27FC236}">
                <a16:creationId xmlns:a16="http://schemas.microsoft.com/office/drawing/2014/main" id="{CD59DBD7-F2C7-8A19-DD53-1F342546BDEC}"/>
              </a:ext>
            </a:extLst>
          </p:cNvPr>
          <p:cNvSpPr>
            <a:spLocks noGrp="1"/>
          </p:cNvSpPr>
          <p:nvPr>
            <p:ph type="dt" sz="half" idx="10"/>
          </p:nvPr>
        </p:nvSpPr>
        <p:spPr>
          <a:xfrm>
            <a:off x="847912" y="6448251"/>
            <a:ext cx="1719696" cy="365125"/>
          </a:xfrm>
        </p:spPr>
        <p:txBody>
          <a:bodyPr/>
          <a:lstStyle/>
          <a:p>
            <a:r>
              <a:rPr lang="en-GB"/>
              <a:t>01/07/2026</a:t>
            </a:r>
            <a:endParaRPr lang="en-US" dirty="0"/>
          </a:p>
        </p:txBody>
      </p:sp>
      <p:sp>
        <p:nvSpPr>
          <p:cNvPr id="3" name="Footer Placeholder 2">
            <a:extLst>
              <a:ext uri="{FF2B5EF4-FFF2-40B4-BE49-F238E27FC236}">
                <a16:creationId xmlns:a16="http://schemas.microsoft.com/office/drawing/2014/main" id="{D39ED0D9-5AE7-1DA0-6504-ACFC2A22FB26}"/>
              </a:ext>
            </a:extLst>
          </p:cNvPr>
          <p:cNvSpPr>
            <a:spLocks noGrp="1"/>
          </p:cNvSpPr>
          <p:nvPr>
            <p:ph type="ftr" sz="quarter" idx="11"/>
          </p:nvPr>
        </p:nvSpPr>
        <p:spPr>
          <a:xfrm>
            <a:off x="2800512" y="6448251"/>
            <a:ext cx="7543960" cy="365125"/>
          </a:xfrm>
        </p:spPr>
        <p:txBody>
          <a:bodyPr/>
          <a:lstStyle/>
          <a:p>
            <a:pPr>
              <a:defRPr/>
            </a:pPr>
            <a:r>
              <a:rPr lang="en-US"/>
              <a:t>IoP PAB 2026 — Particle Therapy</a:t>
            </a:r>
          </a:p>
        </p:txBody>
      </p:sp>
      <p:sp>
        <p:nvSpPr>
          <p:cNvPr id="4" name="Slide Number Placeholder 3">
            <a:extLst>
              <a:ext uri="{FF2B5EF4-FFF2-40B4-BE49-F238E27FC236}">
                <a16:creationId xmlns:a16="http://schemas.microsoft.com/office/drawing/2014/main" id="{DA53B71A-CD96-2983-E6E3-AB0EC6E17FAB}"/>
              </a:ext>
            </a:extLst>
          </p:cNvPr>
          <p:cNvSpPr>
            <a:spLocks noGrp="1"/>
          </p:cNvSpPr>
          <p:nvPr>
            <p:ph type="sldNum" sz="quarter" idx="12"/>
          </p:nvPr>
        </p:nvSpPr>
        <p:spPr/>
        <p:txBody>
          <a:bodyPr/>
          <a:lstStyle/>
          <a:p>
            <a:pPr>
              <a:defRPr/>
            </a:pPr>
            <a:fld id="{6EE7A4CE-4C1F-8D42-8379-15AFA4C6E544}" type="slidenum">
              <a:rPr lang="en-GB" smtClean="0"/>
              <a:pPr>
                <a:defRPr/>
              </a:pPr>
              <a:t>18</a:t>
            </a:fld>
            <a:endParaRPr lang="en-GB"/>
          </a:p>
        </p:txBody>
      </p:sp>
      <p:sp>
        <p:nvSpPr>
          <p:cNvPr id="31748" name="TextBox 6">
            <a:extLst>
              <a:ext uri="{FF2B5EF4-FFF2-40B4-BE49-F238E27FC236}">
                <a16:creationId xmlns:a16="http://schemas.microsoft.com/office/drawing/2014/main" id="{0FCCE621-72BB-EB1A-51BA-68931573B281}"/>
              </a:ext>
            </a:extLst>
          </p:cNvPr>
          <p:cNvSpPr txBox="1">
            <a:spLocks noChangeArrowheads="1"/>
          </p:cNvSpPr>
          <p:nvPr/>
        </p:nvSpPr>
        <p:spPr bwMode="auto">
          <a:xfrm>
            <a:off x="1288369" y="938354"/>
            <a:ext cx="9286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IMRT</a:t>
            </a:r>
          </a:p>
        </p:txBody>
      </p:sp>
      <p:sp>
        <p:nvSpPr>
          <p:cNvPr id="31749" name="TextBox 7">
            <a:extLst>
              <a:ext uri="{FF2B5EF4-FFF2-40B4-BE49-F238E27FC236}">
                <a16:creationId xmlns:a16="http://schemas.microsoft.com/office/drawing/2014/main" id="{13E6C414-8B2F-778E-6EA1-E61FEEFCF67B}"/>
              </a:ext>
            </a:extLst>
          </p:cNvPr>
          <p:cNvSpPr txBox="1">
            <a:spLocks noChangeArrowheads="1"/>
          </p:cNvSpPr>
          <p:nvPr/>
        </p:nvSpPr>
        <p:spPr bwMode="auto">
          <a:xfrm>
            <a:off x="6039051" y="938354"/>
            <a:ext cx="7778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PBT</a:t>
            </a:r>
          </a:p>
        </p:txBody>
      </p:sp>
      <p:pic>
        <p:nvPicPr>
          <p:cNvPr id="8" name="Content Placeholder 7">
            <a:extLst>
              <a:ext uri="{FF2B5EF4-FFF2-40B4-BE49-F238E27FC236}">
                <a16:creationId xmlns:a16="http://schemas.microsoft.com/office/drawing/2014/main" id="{AB20A82A-9C08-DB97-5A9D-F0ABF77BE207}"/>
              </a:ext>
            </a:extLst>
          </p:cNvPr>
          <p:cNvPicPr>
            <a:picLocks noGrp="1" noChangeAspect="1"/>
          </p:cNvPicPr>
          <p:nvPr>
            <p:ph idx="1"/>
          </p:nvPr>
        </p:nvPicPr>
        <p:blipFill>
          <a:blip r:embed="rId2">
            <a:clrChange>
              <a:clrFrom>
                <a:srgbClr val="000000">
                  <a:alpha val="0"/>
                </a:srgbClr>
              </a:clrFrom>
              <a:clrTo>
                <a:srgbClr val="000000">
                  <a:alpha val="0"/>
                </a:srgbClr>
              </a:clrTo>
            </a:clrChange>
          </a:blip>
          <a:srcRect l="5521" t="11154"/>
          <a:stretch>
            <a:fillRect/>
          </a:stretch>
        </p:blipFill>
        <p:spPr>
          <a:xfrm>
            <a:off x="-27505" y="2585722"/>
            <a:ext cx="9075833" cy="4272278"/>
          </a:xfrm>
          <a:prstGeom prst="rect">
            <a:avLst/>
          </a:prstGeom>
        </p:spPr>
      </p:pic>
      <p:sp>
        <p:nvSpPr>
          <p:cNvPr id="9" name="TextBox 8">
            <a:extLst>
              <a:ext uri="{FF2B5EF4-FFF2-40B4-BE49-F238E27FC236}">
                <a16:creationId xmlns:a16="http://schemas.microsoft.com/office/drawing/2014/main" id="{2F0E4BEE-0C00-65A9-09CD-1A6BEC5A1B90}"/>
              </a:ext>
            </a:extLst>
          </p:cNvPr>
          <p:cNvSpPr txBox="1"/>
          <p:nvPr/>
        </p:nvSpPr>
        <p:spPr>
          <a:xfrm>
            <a:off x="110027" y="6167045"/>
            <a:ext cx="2641877" cy="369332"/>
          </a:xfrm>
          <a:prstGeom prst="rect">
            <a:avLst/>
          </a:prstGeom>
          <a:noFill/>
        </p:spPr>
        <p:txBody>
          <a:bodyPr wrap="none" rtlCol="0">
            <a:spAutoFit/>
          </a:bodyPr>
          <a:lstStyle/>
          <a:p>
            <a:r>
              <a:rPr lang="en-US" dirty="0">
                <a:latin typeface="UCL Sans" pitchFamily="2" charset="77"/>
              </a:rPr>
              <a:t>Energy range (MeV/u): </a:t>
            </a:r>
          </a:p>
        </p:txBody>
      </p:sp>
      <p:sp>
        <p:nvSpPr>
          <p:cNvPr id="10" name="TextBox 9">
            <a:extLst>
              <a:ext uri="{FF2B5EF4-FFF2-40B4-BE49-F238E27FC236}">
                <a16:creationId xmlns:a16="http://schemas.microsoft.com/office/drawing/2014/main" id="{3EF9AE44-C107-B267-ED68-FEB6F6038AD6}"/>
              </a:ext>
            </a:extLst>
          </p:cNvPr>
          <p:cNvSpPr txBox="1"/>
          <p:nvPr/>
        </p:nvSpPr>
        <p:spPr>
          <a:xfrm>
            <a:off x="2722002" y="6167045"/>
            <a:ext cx="3518014" cy="646331"/>
          </a:xfrm>
          <a:prstGeom prst="rect">
            <a:avLst/>
          </a:prstGeom>
          <a:noFill/>
        </p:spPr>
        <p:txBody>
          <a:bodyPr wrap="none" rtlCol="0">
            <a:spAutoFit/>
          </a:bodyPr>
          <a:lstStyle/>
          <a:p>
            <a:r>
              <a:rPr lang="en-US" dirty="0">
                <a:latin typeface="UCL Sans" pitchFamily="2" charset="77"/>
              </a:rPr>
              <a:t>60–227 (250) (p) (30-320mm)</a:t>
            </a:r>
          </a:p>
          <a:p>
            <a:r>
              <a:rPr lang="en-US" dirty="0">
                <a:latin typeface="UCL Sans" pitchFamily="2" charset="77"/>
              </a:rPr>
              <a:t>115–400 (C) (30-270mm)</a:t>
            </a:r>
          </a:p>
        </p:txBody>
      </p:sp>
      <p:pic>
        <p:nvPicPr>
          <p:cNvPr id="11" name="Picture 10">
            <a:extLst>
              <a:ext uri="{FF2B5EF4-FFF2-40B4-BE49-F238E27FC236}">
                <a16:creationId xmlns:a16="http://schemas.microsoft.com/office/drawing/2014/main" id="{7C0678FE-A592-AC59-D771-2A95CF5F3E5C}"/>
              </a:ext>
            </a:extLst>
          </p:cNvPr>
          <p:cNvPicPr>
            <a:picLocks noChangeAspect="1"/>
          </p:cNvPicPr>
          <p:nvPr/>
        </p:nvPicPr>
        <p:blipFill>
          <a:blip r:embed="rId3"/>
          <a:stretch>
            <a:fillRect/>
          </a:stretch>
        </p:blipFill>
        <p:spPr>
          <a:xfrm>
            <a:off x="7104112" y="496448"/>
            <a:ext cx="5147116" cy="3292592"/>
          </a:xfrm>
          <a:prstGeom prst="rect">
            <a:avLst/>
          </a:prstGeom>
        </p:spPr>
      </p:pic>
      <p:pic>
        <p:nvPicPr>
          <p:cNvPr id="12" name="Picture 11">
            <a:extLst>
              <a:ext uri="{FF2B5EF4-FFF2-40B4-BE49-F238E27FC236}">
                <a16:creationId xmlns:a16="http://schemas.microsoft.com/office/drawing/2014/main" id="{05805F1F-9F11-C587-CFE0-AF65F5517ABF}"/>
              </a:ext>
            </a:extLst>
          </p:cNvPr>
          <p:cNvPicPr>
            <a:picLocks noChangeAspect="1"/>
          </p:cNvPicPr>
          <p:nvPr/>
        </p:nvPicPr>
        <p:blipFill>
          <a:blip r:embed="rId4"/>
          <a:stretch>
            <a:fillRect/>
          </a:stretch>
        </p:blipFill>
        <p:spPr>
          <a:xfrm>
            <a:off x="646994" y="909415"/>
            <a:ext cx="5897060" cy="1680561"/>
          </a:xfrm>
          <a:prstGeom prst="rect">
            <a:avLst/>
          </a:prstGeom>
        </p:spPr>
      </p:pic>
      <p:pic>
        <p:nvPicPr>
          <p:cNvPr id="13" name="Picture 12">
            <a:extLst>
              <a:ext uri="{FF2B5EF4-FFF2-40B4-BE49-F238E27FC236}">
                <a16:creationId xmlns:a16="http://schemas.microsoft.com/office/drawing/2014/main" id="{4132C319-0290-8506-AAC4-0FE33487A0B3}"/>
              </a:ext>
            </a:extLst>
          </p:cNvPr>
          <p:cNvPicPr>
            <a:picLocks noChangeAspect="1"/>
          </p:cNvPicPr>
          <p:nvPr/>
        </p:nvPicPr>
        <p:blipFill>
          <a:blip r:embed="rId5"/>
          <a:stretch>
            <a:fillRect/>
          </a:stretch>
        </p:blipFill>
        <p:spPr>
          <a:xfrm>
            <a:off x="8668680" y="3880824"/>
            <a:ext cx="3523320" cy="2348880"/>
          </a:xfrm>
          <a:prstGeom prst="rect">
            <a:avLst/>
          </a:prstGeom>
        </p:spPr>
      </p:pic>
      <p:sp>
        <p:nvSpPr>
          <p:cNvPr id="14" name="TextBox 13">
            <a:extLst>
              <a:ext uri="{FF2B5EF4-FFF2-40B4-BE49-F238E27FC236}">
                <a16:creationId xmlns:a16="http://schemas.microsoft.com/office/drawing/2014/main" id="{7EF8BF44-A539-B82C-5CBA-345DCA42746E}"/>
              </a:ext>
            </a:extLst>
          </p:cNvPr>
          <p:cNvSpPr txBox="1"/>
          <p:nvPr/>
        </p:nvSpPr>
        <p:spPr>
          <a:xfrm>
            <a:off x="3959204" y="2951654"/>
            <a:ext cx="2800895" cy="369332"/>
          </a:xfrm>
          <a:prstGeom prst="rect">
            <a:avLst/>
          </a:prstGeom>
          <a:noFill/>
        </p:spPr>
        <p:txBody>
          <a:bodyPr wrap="none" rtlCol="0">
            <a:spAutoFit/>
          </a:bodyPr>
          <a:lstStyle/>
          <a:p>
            <a:r>
              <a:rPr lang="en-US" dirty="0">
                <a:latin typeface="UCL Sans" pitchFamily="2" charset="77"/>
              </a:rPr>
              <a:t>Courtesy of Marco Pullia</a:t>
            </a:r>
          </a:p>
        </p:txBody>
      </p:sp>
    </p:spTree>
    <p:extLst>
      <p:ext uri="{BB962C8B-B14F-4D97-AF65-F5344CB8AC3E}">
        <p14:creationId xmlns:p14="http://schemas.microsoft.com/office/powerpoint/2010/main" val="4084497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BDF03E6-4625-3803-3ABE-9D6218FC4BB5}"/>
            </a:ext>
          </a:extLst>
        </p:cNvPr>
        <p:cNvGrpSpPr/>
        <p:nvPr/>
      </p:nvGrpSpPr>
      <p:grpSpPr>
        <a:xfrm>
          <a:off x="0" y="0"/>
          <a:ext cx="0" cy="0"/>
          <a:chOff x="0" y="0"/>
          <a:chExt cx="0" cy="0"/>
        </a:xfrm>
      </p:grpSpPr>
      <p:sp>
        <p:nvSpPr>
          <p:cNvPr id="31745" name="Title 1">
            <a:extLst>
              <a:ext uri="{FF2B5EF4-FFF2-40B4-BE49-F238E27FC236}">
                <a16:creationId xmlns:a16="http://schemas.microsoft.com/office/drawing/2014/main" id="{A1BD7953-D4CB-EC62-454D-79AB0C8304F3}"/>
              </a:ext>
            </a:extLst>
          </p:cNvPr>
          <p:cNvSpPr>
            <a:spLocks noGrp="1"/>
          </p:cNvSpPr>
          <p:nvPr>
            <p:ph type="title"/>
          </p:nvPr>
        </p:nvSpPr>
        <p:spPr>
          <a:xfrm>
            <a:off x="412953" y="158999"/>
            <a:ext cx="11078061" cy="790093"/>
          </a:xfrm>
        </p:spPr>
        <p:txBody>
          <a:bodyPr/>
          <a:lstStyle/>
          <a:p>
            <a:r>
              <a:rPr lang="en-US" sz="4200" dirty="0">
                <a:latin typeface="UCL Sans" pitchFamily="2" charset="77"/>
                <a:ea typeface="ＭＳ Ｐゴシック" charset="0"/>
              </a:rPr>
              <a:t>CNAO Facility Expansion</a:t>
            </a:r>
          </a:p>
        </p:txBody>
      </p:sp>
      <p:sp>
        <p:nvSpPr>
          <p:cNvPr id="2" name="Date Placeholder 1">
            <a:extLst>
              <a:ext uri="{FF2B5EF4-FFF2-40B4-BE49-F238E27FC236}">
                <a16:creationId xmlns:a16="http://schemas.microsoft.com/office/drawing/2014/main" id="{257ABD71-9CAB-27DD-70D0-4E4139AB8447}"/>
              </a:ext>
            </a:extLst>
          </p:cNvPr>
          <p:cNvSpPr>
            <a:spLocks noGrp="1"/>
          </p:cNvSpPr>
          <p:nvPr>
            <p:ph type="dt" sz="half" idx="10"/>
          </p:nvPr>
        </p:nvSpPr>
        <p:spPr>
          <a:xfrm>
            <a:off x="847912" y="6448251"/>
            <a:ext cx="1719696" cy="365125"/>
          </a:xfrm>
        </p:spPr>
        <p:txBody>
          <a:bodyPr/>
          <a:lstStyle/>
          <a:p>
            <a:r>
              <a:rPr lang="en-GB"/>
              <a:t>01/07/2026</a:t>
            </a:r>
            <a:endParaRPr lang="en-US" dirty="0"/>
          </a:p>
        </p:txBody>
      </p:sp>
      <p:sp>
        <p:nvSpPr>
          <p:cNvPr id="3" name="Footer Placeholder 2">
            <a:extLst>
              <a:ext uri="{FF2B5EF4-FFF2-40B4-BE49-F238E27FC236}">
                <a16:creationId xmlns:a16="http://schemas.microsoft.com/office/drawing/2014/main" id="{230A116A-5464-78DE-8960-8411631974C9}"/>
              </a:ext>
            </a:extLst>
          </p:cNvPr>
          <p:cNvSpPr>
            <a:spLocks noGrp="1"/>
          </p:cNvSpPr>
          <p:nvPr>
            <p:ph type="ftr" sz="quarter" idx="11"/>
          </p:nvPr>
        </p:nvSpPr>
        <p:spPr>
          <a:xfrm>
            <a:off x="2800512" y="6448251"/>
            <a:ext cx="7543960" cy="365125"/>
          </a:xfrm>
        </p:spPr>
        <p:txBody>
          <a:bodyPr/>
          <a:lstStyle/>
          <a:p>
            <a:pPr>
              <a:defRPr/>
            </a:pPr>
            <a:r>
              <a:rPr lang="en-US"/>
              <a:t>IoP PAB 2026 — Particle Therapy</a:t>
            </a:r>
          </a:p>
        </p:txBody>
      </p:sp>
      <p:sp>
        <p:nvSpPr>
          <p:cNvPr id="4" name="Slide Number Placeholder 3">
            <a:extLst>
              <a:ext uri="{FF2B5EF4-FFF2-40B4-BE49-F238E27FC236}">
                <a16:creationId xmlns:a16="http://schemas.microsoft.com/office/drawing/2014/main" id="{1A48DFA1-3FFC-97A1-5371-C24F9A4D7383}"/>
              </a:ext>
            </a:extLst>
          </p:cNvPr>
          <p:cNvSpPr>
            <a:spLocks noGrp="1"/>
          </p:cNvSpPr>
          <p:nvPr>
            <p:ph type="sldNum" sz="quarter" idx="12"/>
          </p:nvPr>
        </p:nvSpPr>
        <p:spPr/>
        <p:txBody>
          <a:bodyPr/>
          <a:lstStyle/>
          <a:p>
            <a:pPr>
              <a:defRPr/>
            </a:pPr>
            <a:fld id="{6EE7A4CE-4C1F-8D42-8379-15AFA4C6E544}" type="slidenum">
              <a:rPr lang="en-GB" smtClean="0"/>
              <a:pPr>
                <a:defRPr/>
              </a:pPr>
              <a:t>19</a:t>
            </a:fld>
            <a:endParaRPr lang="en-GB"/>
          </a:p>
        </p:txBody>
      </p:sp>
      <p:sp>
        <p:nvSpPr>
          <p:cNvPr id="31748" name="TextBox 6">
            <a:extLst>
              <a:ext uri="{FF2B5EF4-FFF2-40B4-BE49-F238E27FC236}">
                <a16:creationId xmlns:a16="http://schemas.microsoft.com/office/drawing/2014/main" id="{59D3F0E0-4649-7BAB-91EA-E8E1485E181D}"/>
              </a:ext>
            </a:extLst>
          </p:cNvPr>
          <p:cNvSpPr txBox="1">
            <a:spLocks noChangeArrowheads="1"/>
          </p:cNvSpPr>
          <p:nvPr/>
        </p:nvSpPr>
        <p:spPr bwMode="auto">
          <a:xfrm>
            <a:off x="1288369" y="938354"/>
            <a:ext cx="9286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IMRT</a:t>
            </a:r>
          </a:p>
        </p:txBody>
      </p:sp>
      <p:sp>
        <p:nvSpPr>
          <p:cNvPr id="31749" name="TextBox 7">
            <a:extLst>
              <a:ext uri="{FF2B5EF4-FFF2-40B4-BE49-F238E27FC236}">
                <a16:creationId xmlns:a16="http://schemas.microsoft.com/office/drawing/2014/main" id="{A738D642-8C7F-A776-2D8D-1D57CE1531D1}"/>
              </a:ext>
            </a:extLst>
          </p:cNvPr>
          <p:cNvSpPr txBox="1">
            <a:spLocks noChangeArrowheads="1"/>
          </p:cNvSpPr>
          <p:nvPr/>
        </p:nvSpPr>
        <p:spPr bwMode="auto">
          <a:xfrm>
            <a:off x="6039051" y="938354"/>
            <a:ext cx="7778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PBT</a:t>
            </a:r>
          </a:p>
        </p:txBody>
      </p:sp>
      <p:pic>
        <p:nvPicPr>
          <p:cNvPr id="14" name="Picture 13">
            <a:extLst>
              <a:ext uri="{FF2B5EF4-FFF2-40B4-BE49-F238E27FC236}">
                <a16:creationId xmlns:a16="http://schemas.microsoft.com/office/drawing/2014/main" id="{815E5F60-4EE6-F439-8BFB-1E1022BFBD61}"/>
              </a:ext>
            </a:extLst>
          </p:cNvPr>
          <p:cNvPicPr>
            <a:picLocks noChangeAspect="1"/>
          </p:cNvPicPr>
          <p:nvPr/>
        </p:nvPicPr>
        <p:blipFill>
          <a:blip r:embed="rId2"/>
          <a:stretch>
            <a:fillRect/>
          </a:stretch>
        </p:blipFill>
        <p:spPr>
          <a:xfrm>
            <a:off x="700986" y="857076"/>
            <a:ext cx="7581900" cy="5956300"/>
          </a:xfrm>
          <a:prstGeom prst="rect">
            <a:avLst/>
          </a:prstGeom>
        </p:spPr>
      </p:pic>
      <p:sp>
        <p:nvSpPr>
          <p:cNvPr id="15" name="TextBox 14">
            <a:extLst>
              <a:ext uri="{FF2B5EF4-FFF2-40B4-BE49-F238E27FC236}">
                <a16:creationId xmlns:a16="http://schemas.microsoft.com/office/drawing/2014/main" id="{3EBD75CE-DFE2-F553-79A9-0F1B283B5457}"/>
              </a:ext>
            </a:extLst>
          </p:cNvPr>
          <p:cNvSpPr txBox="1"/>
          <p:nvPr/>
        </p:nvSpPr>
        <p:spPr>
          <a:xfrm>
            <a:off x="4274069" y="878845"/>
            <a:ext cx="2347246" cy="923330"/>
          </a:xfrm>
          <a:prstGeom prst="rect">
            <a:avLst/>
          </a:prstGeom>
          <a:noFill/>
        </p:spPr>
        <p:txBody>
          <a:bodyPr wrap="none" rtlCol="0">
            <a:spAutoFit/>
          </a:bodyPr>
          <a:lstStyle/>
          <a:p>
            <a:r>
              <a:rPr lang="en-GB" dirty="0">
                <a:latin typeface="UCL Sans" pitchFamily="2" charset="77"/>
              </a:rPr>
              <a:t>BNCT:</a:t>
            </a:r>
          </a:p>
          <a:p>
            <a:r>
              <a:rPr lang="en-GB" dirty="0">
                <a:latin typeface="UCL Sans" pitchFamily="2" charset="77"/>
              </a:rPr>
              <a:t>1 treatment room</a:t>
            </a:r>
          </a:p>
          <a:p>
            <a:r>
              <a:rPr lang="en-GB" dirty="0">
                <a:latin typeface="UCL Sans" pitchFamily="2" charset="77"/>
              </a:rPr>
              <a:t>1 experimental room</a:t>
            </a:r>
          </a:p>
        </p:txBody>
      </p:sp>
      <p:pic>
        <p:nvPicPr>
          <p:cNvPr id="7" name="Picture 6">
            <a:extLst>
              <a:ext uri="{FF2B5EF4-FFF2-40B4-BE49-F238E27FC236}">
                <a16:creationId xmlns:a16="http://schemas.microsoft.com/office/drawing/2014/main" id="{B8117F81-C628-7113-AD96-18A217CC49D3}"/>
              </a:ext>
            </a:extLst>
          </p:cNvPr>
          <p:cNvPicPr>
            <a:picLocks noChangeAspect="1"/>
          </p:cNvPicPr>
          <p:nvPr/>
        </p:nvPicPr>
        <p:blipFill>
          <a:blip r:embed="rId3"/>
          <a:stretch>
            <a:fillRect/>
          </a:stretch>
        </p:blipFill>
        <p:spPr>
          <a:xfrm>
            <a:off x="8897059" y="4005064"/>
            <a:ext cx="3294940" cy="2852936"/>
          </a:xfrm>
          <a:prstGeom prst="rect">
            <a:avLst/>
          </a:prstGeom>
        </p:spPr>
      </p:pic>
      <p:pic>
        <p:nvPicPr>
          <p:cNvPr id="16" name="Picture 15">
            <a:extLst>
              <a:ext uri="{FF2B5EF4-FFF2-40B4-BE49-F238E27FC236}">
                <a16:creationId xmlns:a16="http://schemas.microsoft.com/office/drawing/2014/main" id="{35E05558-F182-7973-A5AA-C5980DC31010}"/>
              </a:ext>
            </a:extLst>
          </p:cNvPr>
          <p:cNvPicPr>
            <a:picLocks noChangeAspect="1"/>
          </p:cNvPicPr>
          <p:nvPr/>
        </p:nvPicPr>
        <p:blipFill>
          <a:blip r:embed="rId4"/>
          <a:stretch>
            <a:fillRect/>
          </a:stretch>
        </p:blipFill>
        <p:spPr>
          <a:xfrm>
            <a:off x="7160234" y="0"/>
            <a:ext cx="5031766" cy="4005064"/>
          </a:xfrm>
          <a:prstGeom prst="rect">
            <a:avLst/>
          </a:prstGeom>
        </p:spPr>
      </p:pic>
      <p:pic>
        <p:nvPicPr>
          <p:cNvPr id="17" name="Picture 16">
            <a:extLst>
              <a:ext uri="{FF2B5EF4-FFF2-40B4-BE49-F238E27FC236}">
                <a16:creationId xmlns:a16="http://schemas.microsoft.com/office/drawing/2014/main" id="{F71FCCD7-26C1-2EE9-FC95-CBB1A0B4A03E}"/>
              </a:ext>
            </a:extLst>
          </p:cNvPr>
          <p:cNvPicPr>
            <a:picLocks noChangeAspect="1"/>
          </p:cNvPicPr>
          <p:nvPr/>
        </p:nvPicPr>
        <p:blipFill>
          <a:blip r:embed="rId5"/>
          <a:stretch>
            <a:fillRect/>
          </a:stretch>
        </p:blipFill>
        <p:spPr>
          <a:xfrm>
            <a:off x="10012190" y="39539"/>
            <a:ext cx="2179809" cy="790093"/>
          </a:xfrm>
          <a:prstGeom prst="rect">
            <a:avLst/>
          </a:prstGeom>
        </p:spPr>
      </p:pic>
    </p:spTree>
    <p:extLst>
      <p:ext uri="{BB962C8B-B14F-4D97-AF65-F5344CB8AC3E}">
        <p14:creationId xmlns:p14="http://schemas.microsoft.com/office/powerpoint/2010/main" val="226643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1113-2E9A-9CF7-3E2F-A537BD6721B4}"/>
              </a:ext>
            </a:extLst>
          </p:cNvPr>
          <p:cNvSpPr>
            <a:spLocks noGrp="1"/>
          </p:cNvSpPr>
          <p:nvPr>
            <p:ph type="title"/>
          </p:nvPr>
        </p:nvSpPr>
        <p:spPr/>
        <p:txBody>
          <a:bodyPr/>
          <a:lstStyle/>
          <a:p>
            <a:r>
              <a:rPr lang="en-US" b="1" dirty="0"/>
              <a:t>Abstract</a:t>
            </a:r>
          </a:p>
        </p:txBody>
      </p:sp>
      <p:sp>
        <p:nvSpPr>
          <p:cNvPr id="3" name="Content Placeholder 2">
            <a:extLst>
              <a:ext uri="{FF2B5EF4-FFF2-40B4-BE49-F238E27FC236}">
                <a16:creationId xmlns:a16="http://schemas.microsoft.com/office/drawing/2014/main" id="{112519F0-BDAB-6300-C16D-AF7C1E8758A7}"/>
              </a:ext>
            </a:extLst>
          </p:cNvPr>
          <p:cNvSpPr>
            <a:spLocks noGrp="1"/>
          </p:cNvSpPr>
          <p:nvPr>
            <p:ph idx="1"/>
          </p:nvPr>
        </p:nvSpPr>
        <p:spPr>
          <a:xfrm>
            <a:off x="1559496" y="1084156"/>
            <a:ext cx="10441159" cy="5040561"/>
          </a:xfrm>
        </p:spPr>
        <p:txBody>
          <a:bodyPr>
            <a:normAutofit fontScale="62500" lnSpcReduction="20000"/>
          </a:bodyPr>
          <a:lstStyle/>
          <a:p>
            <a:pPr marL="0" indent="0">
              <a:lnSpc>
                <a:spcPct val="120000"/>
              </a:lnSpc>
              <a:buNone/>
            </a:pPr>
            <a:r>
              <a:rPr lang="en-US" dirty="0"/>
              <a:t>Modern cancer treatment is largely a combination of 4 techniques: surgery, chemotherapy, radiotherapy and immunotherapy. Proton Beam Therapy (PBT) is a more targeted version to conventional radiotherapy, where protons in the 60-250 MeV energy range are used to </a:t>
            </a:r>
            <a:r>
              <a:rPr lang="en-US" dirty="0" err="1"/>
              <a:t>maximise</a:t>
            </a:r>
            <a:r>
              <a:rPr lang="en-US" dirty="0"/>
              <a:t> the destructive radiation dose to cancerous </a:t>
            </a:r>
            <a:r>
              <a:rPr lang="en-US" dirty="0" err="1"/>
              <a:t>tumours</a:t>
            </a:r>
            <a:r>
              <a:rPr lang="en-US" dirty="0"/>
              <a:t> whilst </a:t>
            </a:r>
            <a:r>
              <a:rPr lang="en-US" dirty="0" err="1"/>
              <a:t>minimising</a:t>
            </a:r>
            <a:r>
              <a:rPr lang="en-US" dirty="0"/>
              <a:t> the damage to healthy tissue. The advantage of PBT is that dose can be delivered more precisely than conventional radiotherapy due to the way protons lose energy: as a result of the Bragg Peak, most of the energy is deposited in the last few </a:t>
            </a:r>
            <a:r>
              <a:rPr lang="en-US" dirty="0" err="1"/>
              <a:t>millimetres</a:t>
            </a:r>
            <a:r>
              <a:rPr lang="en-US" dirty="0"/>
              <a:t> of the proton path. This has particular significance in the treatment of deep-lying </a:t>
            </a:r>
            <a:r>
              <a:rPr lang="en-US" dirty="0" err="1"/>
              <a:t>tumours</a:t>
            </a:r>
            <a:r>
              <a:rPr lang="en-US" dirty="0"/>
              <a:t> in the head, neck and central nervous system, particularly for children whose bodies are still developing and are particularly susceptible to long-term radiation damage.</a:t>
            </a:r>
          </a:p>
          <a:p>
            <a:pPr marL="0" indent="0">
              <a:lnSpc>
                <a:spcPct val="120000"/>
              </a:lnSpc>
              <a:buNone/>
            </a:pPr>
            <a:r>
              <a:rPr lang="en-US" dirty="0"/>
              <a:t>In 2018, the NHS opened the first of two high energy PBT </a:t>
            </a:r>
            <a:r>
              <a:rPr lang="en-US" dirty="0" err="1"/>
              <a:t>centres</a:t>
            </a:r>
            <a:r>
              <a:rPr lang="en-US" dirty="0"/>
              <a:t> at The Christie in Manchester to complement the ocular facility at Clatterbridge that has been treating with protons since 1989; this was followed in 2021 by UCLH. The current status of the three clinical facilities will be presented, as well as the ongoing clinical trials to support improvements in patient outcomes and potential expansion of the current indications list. In addition, there will be an overview of some of the research and development in particle therapy accelerator technology.</a:t>
            </a:r>
          </a:p>
        </p:txBody>
      </p:sp>
      <p:sp>
        <p:nvSpPr>
          <p:cNvPr id="4" name="Date Placeholder 3">
            <a:extLst>
              <a:ext uri="{FF2B5EF4-FFF2-40B4-BE49-F238E27FC236}">
                <a16:creationId xmlns:a16="http://schemas.microsoft.com/office/drawing/2014/main" id="{9C3E9FF1-9AE1-E662-CD1B-2D281FAAA4C3}"/>
              </a:ext>
            </a:extLst>
          </p:cNvPr>
          <p:cNvSpPr>
            <a:spLocks noGrp="1"/>
          </p:cNvSpPr>
          <p:nvPr>
            <p:ph type="dt" sz="half" idx="10"/>
          </p:nvPr>
        </p:nvSpPr>
        <p:spPr>
          <a:xfrm>
            <a:off x="0" y="185795"/>
            <a:ext cx="1343472" cy="365125"/>
          </a:xfrm>
        </p:spPr>
        <p:txBody>
          <a:bodyPr/>
          <a:lstStyle/>
          <a:p>
            <a:r>
              <a:rPr lang="en-GB" dirty="0"/>
              <a:t>01/07/2026</a:t>
            </a:r>
            <a:endParaRPr lang="en-US" dirty="0"/>
          </a:p>
        </p:txBody>
      </p:sp>
      <p:sp>
        <p:nvSpPr>
          <p:cNvPr id="5" name="Footer Placeholder 4">
            <a:extLst>
              <a:ext uri="{FF2B5EF4-FFF2-40B4-BE49-F238E27FC236}">
                <a16:creationId xmlns:a16="http://schemas.microsoft.com/office/drawing/2014/main" id="{2802BEB1-79AA-F2BF-4904-00CD01B59A1B}"/>
              </a:ext>
            </a:extLst>
          </p:cNvPr>
          <p:cNvSpPr>
            <a:spLocks noGrp="1"/>
          </p:cNvSpPr>
          <p:nvPr>
            <p:ph type="ftr" sz="quarter" idx="11"/>
          </p:nvPr>
        </p:nvSpPr>
        <p:spPr/>
        <p:txBody>
          <a:bodyPr/>
          <a:lstStyle/>
          <a:p>
            <a:r>
              <a:rPr lang="en-US"/>
              <a:t>IoP PAB 2026 — Particle Therapy</a:t>
            </a:r>
          </a:p>
        </p:txBody>
      </p:sp>
      <p:sp>
        <p:nvSpPr>
          <p:cNvPr id="6" name="Slide Number Placeholder 5">
            <a:extLst>
              <a:ext uri="{FF2B5EF4-FFF2-40B4-BE49-F238E27FC236}">
                <a16:creationId xmlns:a16="http://schemas.microsoft.com/office/drawing/2014/main" id="{FC6C7D75-4F97-682D-6747-D1E393370D18}"/>
              </a:ext>
            </a:extLst>
          </p:cNvPr>
          <p:cNvSpPr>
            <a:spLocks noGrp="1"/>
          </p:cNvSpPr>
          <p:nvPr>
            <p:ph type="sldNum" sz="quarter" idx="12"/>
          </p:nvPr>
        </p:nvSpPr>
        <p:spPr/>
        <p:txBody>
          <a:bodyPr/>
          <a:lstStyle/>
          <a:p>
            <a:fld id="{039E9024-9481-D947-83B5-1D6F8C86C24B}" type="slidenum">
              <a:rPr lang="en-US" smtClean="0"/>
              <a:t>2</a:t>
            </a:fld>
            <a:endParaRPr lang="en-US"/>
          </a:p>
        </p:txBody>
      </p:sp>
    </p:spTree>
    <p:extLst>
      <p:ext uri="{BB962C8B-B14F-4D97-AF65-F5344CB8AC3E}">
        <p14:creationId xmlns:p14="http://schemas.microsoft.com/office/powerpoint/2010/main" val="2631852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51C7-948B-DAE3-7BEF-9495E4F519D4}"/>
              </a:ext>
            </a:extLst>
          </p:cNvPr>
          <p:cNvSpPr>
            <a:spLocks noGrp="1"/>
          </p:cNvSpPr>
          <p:nvPr>
            <p:ph type="title"/>
          </p:nvPr>
        </p:nvSpPr>
        <p:spPr>
          <a:xfrm>
            <a:off x="407368" y="3"/>
            <a:ext cx="7971734" cy="1020174"/>
          </a:xfrm>
        </p:spPr>
        <p:txBody>
          <a:bodyPr>
            <a:normAutofit fontScale="90000"/>
          </a:bodyPr>
          <a:lstStyle/>
          <a:p>
            <a:r>
              <a:rPr lang="en-CH" sz="4200" dirty="0">
                <a:latin typeface="UCL Sans" pitchFamily="2" charset="77"/>
              </a:rPr>
              <a:t>Compact medical synchrotrons</a:t>
            </a:r>
          </a:p>
        </p:txBody>
      </p:sp>
      <p:sp>
        <p:nvSpPr>
          <p:cNvPr id="7" name="TextBox 6">
            <a:extLst>
              <a:ext uri="{FF2B5EF4-FFF2-40B4-BE49-F238E27FC236}">
                <a16:creationId xmlns:a16="http://schemas.microsoft.com/office/drawing/2014/main" id="{8EC19C87-2FFB-8EEA-00F4-1EF24BEA8C21}"/>
              </a:ext>
            </a:extLst>
          </p:cNvPr>
          <p:cNvSpPr txBox="1"/>
          <p:nvPr/>
        </p:nvSpPr>
        <p:spPr>
          <a:xfrm>
            <a:off x="204841" y="4114123"/>
            <a:ext cx="2958246" cy="369332"/>
          </a:xfrm>
          <a:prstGeom prst="rect">
            <a:avLst/>
          </a:prstGeom>
          <a:noFill/>
        </p:spPr>
        <p:txBody>
          <a:bodyPr wrap="none" rtlCol="0">
            <a:spAutoFit/>
          </a:bodyPr>
          <a:lstStyle/>
          <a:p>
            <a:r>
              <a:rPr lang="en-US" dirty="0">
                <a:latin typeface="UCL Sans" pitchFamily="2" charset="77"/>
              </a:rPr>
              <a:t>HITACHI Synchrotron, ~6m</a:t>
            </a:r>
          </a:p>
        </p:txBody>
      </p:sp>
      <p:grpSp>
        <p:nvGrpSpPr>
          <p:cNvPr id="13" name="Group 12">
            <a:extLst>
              <a:ext uri="{FF2B5EF4-FFF2-40B4-BE49-F238E27FC236}">
                <a16:creationId xmlns:a16="http://schemas.microsoft.com/office/drawing/2014/main" id="{14380D73-F394-766F-99B7-CA5D265F8C11}"/>
              </a:ext>
            </a:extLst>
          </p:cNvPr>
          <p:cNvGrpSpPr/>
          <p:nvPr/>
        </p:nvGrpSpPr>
        <p:grpSpPr>
          <a:xfrm>
            <a:off x="462005" y="0"/>
            <a:ext cx="11729994" cy="5692495"/>
            <a:chOff x="462005" y="0"/>
            <a:chExt cx="11729994" cy="5692495"/>
          </a:xfrm>
        </p:grpSpPr>
        <p:sp>
          <p:nvSpPr>
            <p:cNvPr id="42" name="Arrow: Right 32">
              <a:extLst>
                <a:ext uri="{FF2B5EF4-FFF2-40B4-BE49-F238E27FC236}">
                  <a16:creationId xmlns:a16="http://schemas.microsoft.com/office/drawing/2014/main" id="{4F9BEF3D-5053-C194-79D4-5C349BABFB13}"/>
                </a:ext>
              </a:extLst>
            </p:cNvPr>
            <p:cNvSpPr/>
            <p:nvPr/>
          </p:nvSpPr>
          <p:spPr>
            <a:xfrm rot="20328123">
              <a:off x="462005" y="3965248"/>
              <a:ext cx="8165045" cy="6127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latin typeface="UCL Sans" pitchFamily="2" charset="77"/>
              </a:endParaRPr>
            </a:p>
          </p:txBody>
        </p:sp>
        <p:pic>
          <p:nvPicPr>
            <p:cNvPr id="11" name="Picture 10" descr="Diagram&#10;&#10;Description automatically generated">
              <a:extLst>
                <a:ext uri="{FF2B5EF4-FFF2-40B4-BE49-F238E27FC236}">
                  <a16:creationId xmlns:a16="http://schemas.microsoft.com/office/drawing/2014/main" id="{DAE40C4A-1F24-E487-AF4F-984FF81553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79102" y="0"/>
              <a:ext cx="3812897" cy="4114122"/>
            </a:xfrm>
            <a:prstGeom prst="rect">
              <a:avLst/>
            </a:prstGeom>
          </p:spPr>
        </p:pic>
        <p:sp>
          <p:nvSpPr>
            <p:cNvPr id="14" name="TextBox 13">
              <a:extLst>
                <a:ext uri="{FF2B5EF4-FFF2-40B4-BE49-F238E27FC236}">
                  <a16:creationId xmlns:a16="http://schemas.microsoft.com/office/drawing/2014/main" id="{DB0BD6C5-11D6-E12E-41AD-F0D335B7C743}"/>
                </a:ext>
              </a:extLst>
            </p:cNvPr>
            <p:cNvSpPr txBox="1"/>
            <p:nvPr/>
          </p:nvSpPr>
          <p:spPr>
            <a:xfrm>
              <a:off x="8021522" y="4322616"/>
              <a:ext cx="4113281" cy="553998"/>
            </a:xfrm>
            <a:prstGeom prst="rect">
              <a:avLst/>
            </a:prstGeom>
            <a:solidFill>
              <a:schemeClr val="bg1"/>
            </a:solidFill>
          </p:spPr>
          <p:txBody>
            <a:bodyPr wrap="square" lIns="0" tIns="0" rIns="0" bIns="0" rtlCol="0">
              <a:spAutoFit/>
            </a:bodyPr>
            <a:lstStyle/>
            <a:p>
              <a:pPr algn="l"/>
              <a:r>
                <a:rPr lang="en-CH" dirty="0">
                  <a:latin typeface="UCL Sans" pitchFamily="2" charset="77"/>
                </a:rPr>
                <a:t>PIMMS (CNAO &amp;  MedAustron)  ~25m</a:t>
              </a:r>
            </a:p>
            <a:p>
              <a:pPr algn="l"/>
              <a:r>
                <a:rPr lang="en-CH" dirty="0">
                  <a:latin typeface="UCL Sans" pitchFamily="2" charset="77"/>
                </a:rPr>
                <a:t>HIT (Heidelberg) ~ 20m diameter</a:t>
              </a:r>
            </a:p>
          </p:txBody>
        </p:sp>
        <p:sp>
          <p:nvSpPr>
            <p:cNvPr id="19" name="Rectangle 18">
              <a:extLst>
                <a:ext uri="{FF2B5EF4-FFF2-40B4-BE49-F238E27FC236}">
                  <a16:creationId xmlns:a16="http://schemas.microsoft.com/office/drawing/2014/main" id="{939DC1EB-6A63-BBB6-975A-9941357382FF}"/>
                </a:ext>
              </a:extLst>
            </p:cNvPr>
            <p:cNvSpPr/>
            <p:nvPr/>
          </p:nvSpPr>
          <p:spPr>
            <a:xfrm>
              <a:off x="9133795" y="5046164"/>
              <a:ext cx="2582736" cy="646331"/>
            </a:xfrm>
            <a:prstGeom prst="rect">
              <a:avLst/>
            </a:prstGeom>
          </p:spPr>
          <p:txBody>
            <a:bodyPr wrap="square">
              <a:spAutoFit/>
            </a:bodyPr>
            <a:lstStyle/>
            <a:p>
              <a:r>
                <a:rPr lang="en-GB" dirty="0">
                  <a:solidFill>
                    <a:srgbClr val="FF0000"/>
                  </a:solidFill>
                  <a:latin typeface="UCL Sans" pitchFamily="2" charset="77"/>
                </a:rPr>
                <a:t>Carbon </a:t>
              </a:r>
              <a:r>
                <a:rPr lang="en-GB" dirty="0">
                  <a:latin typeface="UCL Sans" pitchFamily="2" charset="77"/>
                </a:rPr>
                <a:t>@430 MeV/u </a:t>
              </a:r>
            </a:p>
            <a:p>
              <a:r>
                <a:rPr lang="en-GB" dirty="0">
                  <a:latin typeface="UCL Sans" pitchFamily="2" charset="77"/>
                </a:rPr>
                <a:t>(B</a:t>
              </a:r>
              <a:r>
                <a:rPr lang="en-GB" dirty="0">
                  <a:latin typeface="Symbol" pitchFamily="2" charset="2"/>
                  <a:cs typeface="Symbol" charset="2"/>
                </a:rPr>
                <a:t>r</a:t>
              </a:r>
              <a:r>
                <a:rPr lang="en-GB" dirty="0">
                  <a:latin typeface="UCL Sans" pitchFamily="2" charset="77"/>
                </a:rPr>
                <a:t> = 6.6 Tm)</a:t>
              </a:r>
            </a:p>
          </p:txBody>
        </p:sp>
      </p:grpSp>
      <p:sp>
        <p:nvSpPr>
          <p:cNvPr id="23" name="Rectangle 22">
            <a:extLst>
              <a:ext uri="{FF2B5EF4-FFF2-40B4-BE49-F238E27FC236}">
                <a16:creationId xmlns:a16="http://schemas.microsoft.com/office/drawing/2014/main" id="{88A70527-123B-D54F-F7F9-F11FA3F584FE}"/>
              </a:ext>
            </a:extLst>
          </p:cNvPr>
          <p:cNvSpPr/>
          <p:nvPr/>
        </p:nvSpPr>
        <p:spPr>
          <a:xfrm>
            <a:off x="2694281" y="5506341"/>
            <a:ext cx="2216781" cy="923330"/>
          </a:xfrm>
          <a:prstGeom prst="rect">
            <a:avLst/>
          </a:prstGeom>
        </p:spPr>
        <p:txBody>
          <a:bodyPr wrap="square">
            <a:spAutoFit/>
          </a:bodyPr>
          <a:lstStyle/>
          <a:p>
            <a:r>
              <a:rPr lang="en-GB" dirty="0">
                <a:solidFill>
                  <a:srgbClr val="FF0000"/>
                </a:solidFill>
                <a:latin typeface="UCL Sans" pitchFamily="2" charset="77"/>
              </a:rPr>
              <a:t>Protons </a:t>
            </a:r>
            <a:r>
              <a:rPr lang="en-GB" dirty="0">
                <a:latin typeface="UCL Sans" pitchFamily="2" charset="77"/>
              </a:rPr>
              <a:t>@230 MeV  </a:t>
            </a:r>
          </a:p>
          <a:p>
            <a:r>
              <a:rPr lang="en-GB" dirty="0">
                <a:latin typeface="UCL Sans" pitchFamily="2" charset="77"/>
              </a:rPr>
              <a:t>(B</a:t>
            </a:r>
            <a:r>
              <a:rPr lang="en-GB" dirty="0">
                <a:latin typeface="Symbol" pitchFamily="2" charset="2"/>
                <a:cs typeface="Symbol" charset="2"/>
              </a:rPr>
              <a:t>r</a:t>
            </a:r>
            <a:r>
              <a:rPr lang="en-GB" dirty="0">
                <a:latin typeface="UCL Sans" pitchFamily="2" charset="77"/>
              </a:rPr>
              <a:t> = 2.42 Tm )</a:t>
            </a:r>
          </a:p>
        </p:txBody>
      </p:sp>
      <p:grpSp>
        <p:nvGrpSpPr>
          <p:cNvPr id="33" name="Group 32">
            <a:extLst>
              <a:ext uri="{FF2B5EF4-FFF2-40B4-BE49-F238E27FC236}">
                <a16:creationId xmlns:a16="http://schemas.microsoft.com/office/drawing/2014/main" id="{B002F8CC-DAEA-940E-1265-5429884B134A}"/>
              </a:ext>
            </a:extLst>
          </p:cNvPr>
          <p:cNvGrpSpPr/>
          <p:nvPr/>
        </p:nvGrpSpPr>
        <p:grpSpPr>
          <a:xfrm>
            <a:off x="4234821" y="2710474"/>
            <a:ext cx="3353121" cy="2740675"/>
            <a:chOff x="4259264" y="2757847"/>
            <a:chExt cx="3353121" cy="2740675"/>
          </a:xfrm>
        </p:grpSpPr>
        <p:pic>
          <p:nvPicPr>
            <p:cNvPr id="25" name="Picture 24" descr="Ring_Rendered_2_7JUN22-3.png">
              <a:extLst>
                <a:ext uri="{FF2B5EF4-FFF2-40B4-BE49-F238E27FC236}">
                  <a16:creationId xmlns:a16="http://schemas.microsoft.com/office/drawing/2014/main" id="{D0E92EAD-E06A-7992-EDDE-0E198C9EF52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6412"/>
            <a:stretch/>
          </p:blipFill>
          <p:spPr>
            <a:xfrm>
              <a:off x="4259264" y="2757847"/>
              <a:ext cx="2948378" cy="1835871"/>
            </a:xfrm>
            <a:prstGeom prst="rect">
              <a:avLst/>
            </a:prstGeom>
            <a:solidFill>
              <a:schemeClr val="bg1"/>
            </a:solidFill>
          </p:spPr>
        </p:pic>
        <p:sp>
          <p:nvSpPr>
            <p:cNvPr id="26" name="TextBox 25">
              <a:extLst>
                <a:ext uri="{FF2B5EF4-FFF2-40B4-BE49-F238E27FC236}">
                  <a16:creationId xmlns:a16="http://schemas.microsoft.com/office/drawing/2014/main" id="{2D7B30C9-2160-7D9C-F350-6B8A2DAEED56}"/>
                </a:ext>
              </a:extLst>
            </p:cNvPr>
            <p:cNvSpPr txBox="1"/>
            <p:nvPr/>
          </p:nvSpPr>
          <p:spPr>
            <a:xfrm>
              <a:off x="5376773" y="4944524"/>
              <a:ext cx="2235612" cy="553998"/>
            </a:xfrm>
            <a:prstGeom prst="rect">
              <a:avLst/>
            </a:prstGeom>
            <a:noFill/>
          </p:spPr>
          <p:txBody>
            <a:bodyPr wrap="none" lIns="0" tIns="0" rIns="0" bIns="0" rtlCol="0">
              <a:spAutoFit/>
            </a:bodyPr>
            <a:lstStyle/>
            <a:p>
              <a:pPr algn="l"/>
              <a:r>
                <a:rPr lang="en-CH" dirty="0">
                  <a:solidFill>
                    <a:srgbClr val="FF0000"/>
                  </a:solidFill>
                  <a:latin typeface="UCL Sans" pitchFamily="2" charset="77"/>
                </a:rPr>
                <a:t>Helium</a:t>
              </a:r>
              <a:r>
                <a:rPr lang="en-CH" dirty="0">
                  <a:latin typeface="UCL Sans" pitchFamily="2" charset="77"/>
                </a:rPr>
                <a:t> @ 220 MeV/u</a:t>
              </a:r>
            </a:p>
            <a:p>
              <a:pPr algn="l"/>
              <a:r>
                <a:rPr lang="en-CH">
                  <a:latin typeface="UCL Sans" pitchFamily="2" charset="77"/>
                </a:rPr>
                <a:t>(</a:t>
              </a:r>
              <a:r>
                <a:rPr lang="en-GB" dirty="0">
                  <a:latin typeface="UCL Sans" pitchFamily="2" charset="77"/>
                </a:rPr>
                <a:t>B</a:t>
              </a:r>
              <a:r>
                <a:rPr lang="en-GB" dirty="0">
                  <a:latin typeface="Symbol" pitchFamily="2" charset="2"/>
                  <a:cs typeface="Symbol" charset="2"/>
                </a:rPr>
                <a:t>r</a:t>
              </a:r>
              <a:r>
                <a:rPr lang="en-GB" dirty="0">
                  <a:latin typeface="UCL Sans" pitchFamily="2" charset="77"/>
                </a:rPr>
                <a:t> = 4.5 Tm</a:t>
              </a:r>
              <a:r>
                <a:rPr lang="en-CH" dirty="0">
                  <a:latin typeface="UCL Sans" pitchFamily="2" charset="77"/>
                </a:rPr>
                <a:t>)</a:t>
              </a:r>
            </a:p>
          </p:txBody>
        </p:sp>
        <p:sp>
          <p:nvSpPr>
            <p:cNvPr id="29" name="TextBox 28">
              <a:extLst>
                <a:ext uri="{FF2B5EF4-FFF2-40B4-BE49-F238E27FC236}">
                  <a16:creationId xmlns:a16="http://schemas.microsoft.com/office/drawing/2014/main" id="{5FD7FB09-F2D9-C992-7170-02A16075665D}"/>
                </a:ext>
              </a:extLst>
            </p:cNvPr>
            <p:cNvSpPr txBox="1"/>
            <p:nvPr/>
          </p:nvSpPr>
          <p:spPr>
            <a:xfrm>
              <a:off x="4265361" y="4558503"/>
              <a:ext cx="3195298" cy="276999"/>
            </a:xfrm>
            <a:prstGeom prst="rect">
              <a:avLst/>
            </a:prstGeom>
            <a:solidFill>
              <a:schemeClr val="bg1"/>
            </a:solidFill>
          </p:spPr>
          <p:txBody>
            <a:bodyPr wrap="none" lIns="0" tIns="0" rIns="0" bIns="0" rtlCol="0">
              <a:spAutoFit/>
            </a:bodyPr>
            <a:lstStyle/>
            <a:p>
              <a:pPr algn="l"/>
              <a:r>
                <a:rPr lang="en-CH" dirty="0">
                  <a:latin typeface="UCL Sans" pitchFamily="2" charset="77"/>
                </a:rPr>
                <a:t>  NIMMS He-ions design, ~11m</a:t>
              </a:r>
            </a:p>
          </p:txBody>
        </p:sp>
      </p:grpSp>
      <p:pic>
        <p:nvPicPr>
          <p:cNvPr id="6" name="Picture 5">
            <a:extLst>
              <a:ext uri="{FF2B5EF4-FFF2-40B4-BE49-F238E27FC236}">
                <a16:creationId xmlns:a16="http://schemas.microsoft.com/office/drawing/2014/main" id="{FF37645D-541C-7D08-5057-AAA6F47949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566" y="4600707"/>
            <a:ext cx="2343784" cy="1564231"/>
          </a:xfrm>
          <a:prstGeom prst="rect">
            <a:avLst/>
          </a:prstGeom>
        </p:spPr>
      </p:pic>
      <p:grpSp>
        <p:nvGrpSpPr>
          <p:cNvPr id="9" name="Group 8">
            <a:extLst>
              <a:ext uri="{FF2B5EF4-FFF2-40B4-BE49-F238E27FC236}">
                <a16:creationId xmlns:a16="http://schemas.microsoft.com/office/drawing/2014/main" id="{C0EDF085-BC8F-D234-9B59-D1D7A0509479}"/>
              </a:ext>
            </a:extLst>
          </p:cNvPr>
          <p:cNvGrpSpPr/>
          <p:nvPr/>
        </p:nvGrpSpPr>
        <p:grpSpPr>
          <a:xfrm>
            <a:off x="2518804" y="1295150"/>
            <a:ext cx="3835394" cy="1602258"/>
            <a:chOff x="8184432" y="593301"/>
            <a:chExt cx="4100987" cy="1602258"/>
          </a:xfrm>
        </p:grpSpPr>
        <p:grpSp>
          <p:nvGrpSpPr>
            <p:cNvPr id="12" name="Group 11">
              <a:extLst>
                <a:ext uri="{FF2B5EF4-FFF2-40B4-BE49-F238E27FC236}">
                  <a16:creationId xmlns:a16="http://schemas.microsoft.com/office/drawing/2014/main" id="{D5DB4252-4F25-7F8B-9AF6-06F722D44020}"/>
                </a:ext>
              </a:extLst>
            </p:cNvPr>
            <p:cNvGrpSpPr/>
            <p:nvPr/>
          </p:nvGrpSpPr>
          <p:grpSpPr>
            <a:xfrm>
              <a:off x="8184432" y="593301"/>
              <a:ext cx="4100987" cy="1602258"/>
              <a:chOff x="8184432" y="593301"/>
              <a:chExt cx="4100987" cy="1602258"/>
            </a:xfrm>
          </p:grpSpPr>
          <p:sp>
            <p:nvSpPr>
              <p:cNvPr id="39" name="Rectangle 38">
                <a:extLst>
                  <a:ext uri="{FF2B5EF4-FFF2-40B4-BE49-F238E27FC236}">
                    <a16:creationId xmlns:a16="http://schemas.microsoft.com/office/drawing/2014/main" id="{E28F37A7-CACE-81C1-933E-1ABD956789A4}"/>
                  </a:ext>
                </a:extLst>
              </p:cNvPr>
              <p:cNvSpPr/>
              <p:nvPr/>
            </p:nvSpPr>
            <p:spPr>
              <a:xfrm rot="21118529">
                <a:off x="8184432" y="593301"/>
                <a:ext cx="4100987" cy="1508105"/>
              </a:xfrm>
              <a:prstGeom prst="rect">
                <a:avLst/>
              </a:prstGeom>
              <a:solidFill>
                <a:schemeClr val="bg1"/>
              </a:solidFill>
              <a:ln>
                <a:solidFill>
                  <a:schemeClr val="tx1"/>
                </a:solidFill>
              </a:ln>
            </p:spPr>
            <p:txBody>
              <a:bodyPr wrap="square" lIns="91440" tIns="45720" rIns="91440" bIns="45720">
                <a:spAutoFit/>
              </a:bodyPr>
              <a:lstStyle/>
              <a:p>
                <a:pPr algn="ctr"/>
                <a:r>
                  <a:rPr lang="en-GB" sz="2800" b="1" dirty="0">
                    <a:ln w="10160">
                      <a:solidFill>
                        <a:schemeClr val="accent5"/>
                      </a:solidFill>
                      <a:prstDash val="solid"/>
                    </a:ln>
                    <a:effectLst>
                      <a:outerShdw blurRad="38100" dist="22860" dir="5400000" algn="tl" rotWithShape="0">
                        <a:srgbClr val="000000">
                          <a:alpha val="30000"/>
                        </a:srgbClr>
                      </a:outerShdw>
                    </a:effectLst>
                  </a:rPr>
                  <a:t>SC</a:t>
                </a:r>
                <a:r>
                  <a:rPr lang="en-GB" sz="2800" b="1" cap="none" spc="0" dirty="0">
                    <a:ln w="10160">
                      <a:solidFill>
                        <a:schemeClr val="accent5"/>
                      </a:solidFill>
                      <a:prstDash val="solid"/>
                    </a:ln>
                    <a:effectLst>
                      <a:outerShdw blurRad="38100" dist="22860" dir="5400000" algn="tl" rotWithShape="0">
                        <a:srgbClr val="000000">
                          <a:alpha val="30000"/>
                        </a:srgbClr>
                      </a:outerShdw>
                    </a:effectLst>
                  </a:rPr>
                  <a:t> technology</a:t>
                </a:r>
              </a:p>
              <a:p>
                <a:pPr algn="ctr"/>
                <a:endParaRPr lang="en-GB" sz="3200" b="1" cap="none" spc="0" dirty="0">
                  <a:ln w="10160">
                    <a:solidFill>
                      <a:schemeClr val="accent5"/>
                    </a:solidFill>
                    <a:prstDash val="solid"/>
                  </a:ln>
                  <a:effectLst>
                    <a:outerShdw blurRad="38100" dist="22860" dir="5400000" algn="tl" rotWithShape="0">
                      <a:srgbClr val="000000">
                        <a:alpha val="30000"/>
                      </a:srgbClr>
                    </a:outerShdw>
                  </a:effectLst>
                </a:endParaRPr>
              </a:p>
              <a:p>
                <a:pPr algn="ctr"/>
                <a:endParaRPr lang="en-GB"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0" name="Picture Placeholder 8" descr="A rainbow colored spiral object&#10;&#10;Description automatically generated">
                <a:extLst>
                  <a:ext uri="{FF2B5EF4-FFF2-40B4-BE49-F238E27FC236}">
                    <a16:creationId xmlns:a16="http://schemas.microsoft.com/office/drawing/2014/main" id="{279CDD0C-D741-6251-5D6E-CF43AC3BE519}"/>
                  </a:ext>
                </a:extLst>
              </p:cNvPr>
              <p:cNvPicPr>
                <a:picLocks noChangeAspect="1"/>
              </p:cNvPicPr>
              <p:nvPr/>
            </p:nvPicPr>
            <p:blipFill rotWithShape="1">
              <a:blip r:embed="rId5">
                <a:clrChange>
                  <a:clrFrom>
                    <a:srgbClr val="E6EAF6"/>
                  </a:clrFrom>
                  <a:clrTo>
                    <a:srgbClr val="E6EAF6">
                      <a:alpha val="0"/>
                    </a:srgbClr>
                  </a:clrTo>
                </a:clrChange>
                <a:extLst>
                  <a:ext uri="{28A0092B-C50C-407E-A947-70E740481C1C}">
                    <a14:useLocalDpi xmlns:a14="http://schemas.microsoft.com/office/drawing/2010/main"/>
                  </a:ext>
                </a:extLst>
              </a:blip>
              <a:srcRect/>
              <a:stretch/>
            </p:blipFill>
            <p:spPr>
              <a:xfrm rot="628069">
                <a:off x="9986190" y="1064950"/>
                <a:ext cx="2137220" cy="1130609"/>
              </a:xfrm>
              <a:prstGeom prst="rect">
                <a:avLst/>
              </a:prstGeom>
              <a:noFill/>
            </p:spPr>
          </p:pic>
        </p:grpSp>
        <p:pic>
          <p:nvPicPr>
            <p:cNvPr id="8" name="Picture 7">
              <a:extLst>
                <a:ext uri="{FF2B5EF4-FFF2-40B4-BE49-F238E27FC236}">
                  <a16:creationId xmlns:a16="http://schemas.microsoft.com/office/drawing/2014/main" id="{4100FE1E-1BDB-9307-7DDD-8AC8066E8E85}"/>
                </a:ext>
              </a:extLst>
            </p:cNvPr>
            <p:cNvPicPr>
              <a:picLocks noChangeAspect="1"/>
            </p:cNvPicPr>
            <p:nvPr/>
          </p:nvPicPr>
          <p:blipFill>
            <a:blip r:embed="rId6"/>
            <a:stretch>
              <a:fillRect/>
            </a:stretch>
          </p:blipFill>
          <p:spPr>
            <a:xfrm rot="21083438">
              <a:off x="8426545" y="1296537"/>
              <a:ext cx="1275727" cy="883787"/>
            </a:xfrm>
            <a:prstGeom prst="rect">
              <a:avLst/>
            </a:prstGeom>
          </p:spPr>
        </p:pic>
      </p:grpSp>
      <p:pic>
        <p:nvPicPr>
          <p:cNvPr id="17" name="Picture 16">
            <a:extLst>
              <a:ext uri="{FF2B5EF4-FFF2-40B4-BE49-F238E27FC236}">
                <a16:creationId xmlns:a16="http://schemas.microsoft.com/office/drawing/2014/main" id="{DD7B9383-9E7C-E354-63E4-A5AC712B15B9}"/>
              </a:ext>
            </a:extLst>
          </p:cNvPr>
          <p:cNvPicPr>
            <a:picLocks noChangeAspect="1"/>
          </p:cNvPicPr>
          <p:nvPr/>
        </p:nvPicPr>
        <p:blipFill>
          <a:blip r:embed="rId7"/>
          <a:stretch>
            <a:fillRect/>
          </a:stretch>
        </p:blipFill>
        <p:spPr>
          <a:xfrm>
            <a:off x="0" y="2313295"/>
            <a:ext cx="2148928" cy="1786177"/>
          </a:xfrm>
          <a:prstGeom prst="rect">
            <a:avLst/>
          </a:prstGeom>
        </p:spPr>
      </p:pic>
      <p:sp>
        <p:nvSpPr>
          <p:cNvPr id="20" name="Footer Placeholder 6">
            <a:extLst>
              <a:ext uri="{FF2B5EF4-FFF2-40B4-BE49-F238E27FC236}">
                <a16:creationId xmlns:a16="http://schemas.microsoft.com/office/drawing/2014/main" id="{EB6E3DB9-DCA4-4A6C-AF65-B197C2689B9F}"/>
              </a:ext>
            </a:extLst>
          </p:cNvPr>
          <p:cNvSpPr>
            <a:spLocks noGrp="1"/>
          </p:cNvSpPr>
          <p:nvPr>
            <p:ph type="ftr" sz="quarter" idx="3"/>
          </p:nvPr>
        </p:nvSpPr>
        <p:spPr>
          <a:xfrm>
            <a:off x="1063957" y="6356360"/>
            <a:ext cx="9549219" cy="501640"/>
          </a:xfrm>
          <a:prstGeom prst="rect">
            <a:avLst/>
          </a:prstGeom>
        </p:spPr>
        <p:txBody>
          <a:bodyPr vert="horz" lIns="91440" tIns="45720" rIns="91440" bIns="45720" rtlCol="0" anchor="ctr"/>
          <a:lstStyle>
            <a:lvl1pPr algn="ctr">
              <a:defRPr sz="1400">
                <a:solidFill>
                  <a:schemeClr val="tx1"/>
                </a:solidFill>
              </a:defRPr>
            </a:lvl1pPr>
          </a:lstStyle>
          <a:p>
            <a:r>
              <a:rPr lang="en-US" dirty="0" err="1"/>
              <a:t>IoP</a:t>
            </a:r>
            <a:r>
              <a:rPr lang="en-US" dirty="0"/>
              <a:t> PAB 2026 — Particle Therapy</a:t>
            </a:r>
          </a:p>
        </p:txBody>
      </p:sp>
      <p:sp>
        <p:nvSpPr>
          <p:cNvPr id="3" name="TextBox 2">
            <a:extLst>
              <a:ext uri="{FF2B5EF4-FFF2-40B4-BE49-F238E27FC236}">
                <a16:creationId xmlns:a16="http://schemas.microsoft.com/office/drawing/2014/main" id="{955D6D6C-6F1A-FAD8-1E89-7C76A68CD88A}"/>
              </a:ext>
            </a:extLst>
          </p:cNvPr>
          <p:cNvSpPr txBox="1"/>
          <p:nvPr/>
        </p:nvSpPr>
        <p:spPr>
          <a:xfrm>
            <a:off x="204841" y="886024"/>
            <a:ext cx="3298871" cy="646331"/>
          </a:xfrm>
          <a:prstGeom prst="rect">
            <a:avLst/>
          </a:prstGeom>
          <a:noFill/>
        </p:spPr>
        <p:txBody>
          <a:bodyPr wrap="square" rtlCol="0">
            <a:spAutoFit/>
          </a:bodyPr>
          <a:lstStyle/>
          <a:p>
            <a:r>
              <a:rPr lang="en-US" dirty="0">
                <a:latin typeface="UCL Sans" pitchFamily="2" charset="77"/>
              </a:rPr>
              <a:t>Courtesy of Elena Benedetto, Heli Huttunen</a:t>
            </a:r>
          </a:p>
        </p:txBody>
      </p:sp>
    </p:spTree>
    <p:extLst>
      <p:ext uri="{BB962C8B-B14F-4D97-AF65-F5344CB8AC3E}">
        <p14:creationId xmlns:p14="http://schemas.microsoft.com/office/powerpoint/2010/main" val="785030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4038F7-56DA-404B-3AF3-94E66D17C2C5}"/>
              </a:ext>
            </a:extLst>
          </p:cNvPr>
          <p:cNvSpPr>
            <a:spLocks noGrp="1"/>
          </p:cNvSpPr>
          <p:nvPr>
            <p:ph type="sldNum" sz="quarter" idx="11"/>
          </p:nvPr>
        </p:nvSpPr>
        <p:spPr/>
        <p:txBody>
          <a:bodyPr/>
          <a:lstStyle/>
          <a:p>
            <a:fld id="{36B5EA5A-BC32-A742-B11B-8E7414D5B535}" type="slidenum">
              <a:rPr lang="en-US" smtClean="0"/>
              <a:pPr/>
              <a:t>21</a:t>
            </a:fld>
            <a:endParaRPr lang="en-US" dirty="0"/>
          </a:p>
        </p:txBody>
      </p:sp>
      <p:sp>
        <p:nvSpPr>
          <p:cNvPr id="3" name="Title 2">
            <a:extLst>
              <a:ext uri="{FF2B5EF4-FFF2-40B4-BE49-F238E27FC236}">
                <a16:creationId xmlns:a16="http://schemas.microsoft.com/office/drawing/2014/main" id="{28DF0932-B564-EEF4-C2A1-F0BB1085C175}"/>
              </a:ext>
            </a:extLst>
          </p:cNvPr>
          <p:cNvSpPr>
            <a:spLocks noGrp="1"/>
          </p:cNvSpPr>
          <p:nvPr>
            <p:ph type="title"/>
          </p:nvPr>
        </p:nvSpPr>
        <p:spPr>
          <a:xfrm>
            <a:off x="185980" y="188640"/>
            <a:ext cx="11820040" cy="758626"/>
          </a:xfrm>
        </p:spPr>
        <p:txBody>
          <a:bodyPr>
            <a:noAutofit/>
          </a:bodyPr>
          <a:lstStyle/>
          <a:p>
            <a:r>
              <a:rPr lang="en-US" dirty="0">
                <a:latin typeface="UCL Sans" pitchFamily="2" charset="77"/>
              </a:rPr>
              <a:t>Helium &amp; Light Ion Compact Synchrotron (</a:t>
            </a:r>
            <a:r>
              <a:rPr lang="en-US" dirty="0" err="1">
                <a:latin typeface="UCL Sans" pitchFamily="2" charset="77"/>
              </a:rPr>
              <a:t>HeLICS</a:t>
            </a:r>
            <a:r>
              <a:rPr lang="en-US" dirty="0">
                <a:latin typeface="UCL Sans" pitchFamily="2" charset="77"/>
              </a:rPr>
              <a:t>)</a:t>
            </a:r>
          </a:p>
        </p:txBody>
      </p:sp>
      <p:sp>
        <p:nvSpPr>
          <p:cNvPr id="4" name="Footer Placeholder 3">
            <a:extLst>
              <a:ext uri="{FF2B5EF4-FFF2-40B4-BE49-F238E27FC236}">
                <a16:creationId xmlns:a16="http://schemas.microsoft.com/office/drawing/2014/main" id="{7F77F4B4-E9C3-F03C-C6CF-3B59D6E87B00}"/>
              </a:ext>
            </a:extLst>
          </p:cNvPr>
          <p:cNvSpPr>
            <a:spLocks noGrp="1"/>
          </p:cNvSpPr>
          <p:nvPr>
            <p:ph type="ftr" sz="quarter" idx="3"/>
          </p:nvPr>
        </p:nvSpPr>
        <p:spPr>
          <a:xfrm>
            <a:off x="1127449" y="6356360"/>
            <a:ext cx="9547640" cy="501640"/>
          </a:xfrm>
        </p:spPr>
        <p:txBody>
          <a:bodyPr/>
          <a:lstStyle/>
          <a:p>
            <a:r>
              <a:rPr lang="en-US"/>
              <a:t>IoP PAB 2026 — Particle Therapy</a:t>
            </a:r>
            <a:endParaRPr lang="en-US" dirty="0"/>
          </a:p>
        </p:txBody>
      </p:sp>
      <p:pic>
        <p:nvPicPr>
          <p:cNvPr id="5" name="Picture 4">
            <a:extLst>
              <a:ext uri="{FF2B5EF4-FFF2-40B4-BE49-F238E27FC236}">
                <a16:creationId xmlns:a16="http://schemas.microsoft.com/office/drawing/2014/main" id="{BE21D5E5-04BB-D6F9-D33C-79042DFEC38F}"/>
              </a:ext>
            </a:extLst>
          </p:cNvPr>
          <p:cNvPicPr>
            <a:picLocks noChangeAspect="1"/>
          </p:cNvPicPr>
          <p:nvPr/>
        </p:nvPicPr>
        <p:blipFill>
          <a:blip r:embed="rId2"/>
          <a:stretch>
            <a:fillRect/>
          </a:stretch>
        </p:blipFill>
        <p:spPr>
          <a:xfrm>
            <a:off x="2878180" y="978776"/>
            <a:ext cx="2899419" cy="2417347"/>
          </a:xfrm>
          <a:prstGeom prst="rect">
            <a:avLst/>
          </a:prstGeom>
        </p:spPr>
      </p:pic>
      <p:pic>
        <p:nvPicPr>
          <p:cNvPr id="6" name="Picture 5" descr="A diagram of a magnet&#10;&#10;Description automatically generated">
            <a:extLst>
              <a:ext uri="{FF2B5EF4-FFF2-40B4-BE49-F238E27FC236}">
                <a16:creationId xmlns:a16="http://schemas.microsoft.com/office/drawing/2014/main" id="{840A4556-CDC4-E305-4700-B418A0FA5A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44" y="892972"/>
            <a:ext cx="3011420" cy="2548243"/>
          </a:xfrm>
          <a:prstGeom prst="rect">
            <a:avLst/>
          </a:prstGeom>
        </p:spPr>
      </p:pic>
      <p:pic>
        <p:nvPicPr>
          <p:cNvPr id="7" name="Picture 6">
            <a:extLst>
              <a:ext uri="{FF2B5EF4-FFF2-40B4-BE49-F238E27FC236}">
                <a16:creationId xmlns:a16="http://schemas.microsoft.com/office/drawing/2014/main" id="{74D445C4-60D7-4516-79AD-4EA4DD3769AD}"/>
              </a:ext>
            </a:extLst>
          </p:cNvPr>
          <p:cNvPicPr>
            <a:picLocks noChangeAspect="1"/>
          </p:cNvPicPr>
          <p:nvPr/>
        </p:nvPicPr>
        <p:blipFill>
          <a:blip r:embed="rId4"/>
          <a:stretch>
            <a:fillRect/>
          </a:stretch>
        </p:blipFill>
        <p:spPr>
          <a:xfrm>
            <a:off x="5950515" y="908766"/>
            <a:ext cx="5986155" cy="3384330"/>
          </a:xfrm>
          <a:prstGeom prst="rect">
            <a:avLst/>
          </a:prstGeom>
        </p:spPr>
      </p:pic>
      <p:pic>
        <p:nvPicPr>
          <p:cNvPr id="8" name="Picture 7">
            <a:extLst>
              <a:ext uri="{FF2B5EF4-FFF2-40B4-BE49-F238E27FC236}">
                <a16:creationId xmlns:a16="http://schemas.microsoft.com/office/drawing/2014/main" id="{3CD099C0-91E9-60A4-AB86-54AF3F72E5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672" y="3688219"/>
            <a:ext cx="3403682" cy="2668141"/>
          </a:xfrm>
          <a:prstGeom prst="rect">
            <a:avLst/>
          </a:prstGeom>
          <a:noFill/>
          <a:ln>
            <a:noFill/>
          </a:ln>
        </p:spPr>
      </p:pic>
      <p:pic>
        <p:nvPicPr>
          <p:cNvPr id="9" name="Picture 8">
            <a:extLst>
              <a:ext uri="{FF2B5EF4-FFF2-40B4-BE49-F238E27FC236}">
                <a16:creationId xmlns:a16="http://schemas.microsoft.com/office/drawing/2014/main" id="{6669D83D-ED01-804C-BFEE-A614F58408B4}"/>
              </a:ext>
            </a:extLst>
          </p:cNvPr>
          <p:cNvPicPr>
            <a:picLocks noChangeAspect="1"/>
          </p:cNvPicPr>
          <p:nvPr/>
        </p:nvPicPr>
        <p:blipFill rotWithShape="1">
          <a:blip r:embed="rId6">
            <a:extLst>
              <a:ext uri="{28A0092B-C50C-407E-A947-70E740481C1C}">
                <a14:useLocalDpi xmlns:a14="http://schemas.microsoft.com/office/drawing/2010/main" val="0"/>
              </a:ext>
            </a:extLst>
          </a:blip>
          <a:srcRect l="-1" r="-13989"/>
          <a:stretch/>
        </p:blipFill>
        <p:spPr bwMode="auto">
          <a:xfrm>
            <a:off x="-130469" y="3768027"/>
            <a:ext cx="3443286" cy="2406188"/>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w16sdtfl="http://schemas.microsoft.com/office/word/2024/wordml/sdtformatlock" xmlns:lc="http://schemas.openxmlformats.org/drawingml/2006/lockedCanvas"/>
            </a:ext>
          </a:extLst>
        </p:spPr>
      </p:pic>
      <p:pic>
        <p:nvPicPr>
          <p:cNvPr id="10" name="Picture 9">
            <a:extLst>
              <a:ext uri="{FF2B5EF4-FFF2-40B4-BE49-F238E27FC236}">
                <a16:creationId xmlns:a16="http://schemas.microsoft.com/office/drawing/2014/main" id="{1F019625-5DFA-0C03-A334-5A53A28CA7F1}"/>
              </a:ext>
            </a:extLst>
          </p:cNvPr>
          <p:cNvPicPr>
            <a:picLocks noChangeAspect="1"/>
          </p:cNvPicPr>
          <p:nvPr/>
        </p:nvPicPr>
        <p:blipFill rotWithShape="1">
          <a:blip r:embed="rId7">
            <a:extLst>
              <a:ext uri="{28A0092B-C50C-407E-A947-70E740481C1C}">
                <a14:useLocalDpi xmlns:a14="http://schemas.microsoft.com/office/drawing/2010/main"/>
              </a:ext>
            </a:extLst>
          </a:blip>
          <a:srcRect b="5412"/>
          <a:stretch/>
        </p:blipFill>
        <p:spPr>
          <a:xfrm>
            <a:off x="6209368" y="4968116"/>
            <a:ext cx="2471094" cy="1059906"/>
          </a:xfrm>
          <a:prstGeom prst="rect">
            <a:avLst/>
          </a:prstGeom>
        </p:spPr>
        <p:style>
          <a:lnRef idx="2">
            <a:schemeClr val="accent2"/>
          </a:lnRef>
          <a:fillRef idx="1">
            <a:schemeClr val="lt1"/>
          </a:fillRef>
          <a:effectRef idx="0">
            <a:schemeClr val="accent2"/>
          </a:effectRef>
          <a:fontRef idx="minor">
            <a:schemeClr val="dk1"/>
          </a:fontRef>
        </p:style>
      </p:pic>
      <p:pic>
        <p:nvPicPr>
          <p:cNvPr id="11" name="Picture 10">
            <a:extLst>
              <a:ext uri="{FF2B5EF4-FFF2-40B4-BE49-F238E27FC236}">
                <a16:creationId xmlns:a16="http://schemas.microsoft.com/office/drawing/2014/main" id="{B157C771-5704-EC8B-FDA0-963C0647794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879185" y="4761638"/>
            <a:ext cx="3014361" cy="1412577"/>
          </a:xfrm>
          <a:prstGeom prst="rect">
            <a:avLst/>
          </a:prstGeom>
        </p:spPr>
        <p:style>
          <a:lnRef idx="2">
            <a:schemeClr val="accent2"/>
          </a:lnRef>
          <a:fillRef idx="1">
            <a:schemeClr val="lt1"/>
          </a:fillRef>
          <a:effectRef idx="0">
            <a:schemeClr val="accent2"/>
          </a:effectRef>
          <a:fontRef idx="minor">
            <a:schemeClr val="dk1"/>
          </a:fontRef>
        </p:style>
      </p:pic>
      <p:sp>
        <p:nvSpPr>
          <p:cNvPr id="12" name="TextBox 11">
            <a:extLst>
              <a:ext uri="{FF2B5EF4-FFF2-40B4-BE49-F238E27FC236}">
                <a16:creationId xmlns:a16="http://schemas.microsoft.com/office/drawing/2014/main" id="{3B7EA45A-66FD-5F3A-A6F7-8A697FF93254}"/>
              </a:ext>
            </a:extLst>
          </p:cNvPr>
          <p:cNvSpPr txBox="1"/>
          <p:nvPr/>
        </p:nvSpPr>
        <p:spPr>
          <a:xfrm>
            <a:off x="1010564" y="6211669"/>
            <a:ext cx="3298871" cy="646331"/>
          </a:xfrm>
          <a:prstGeom prst="rect">
            <a:avLst/>
          </a:prstGeom>
          <a:noFill/>
        </p:spPr>
        <p:txBody>
          <a:bodyPr wrap="square" rtlCol="0">
            <a:spAutoFit/>
          </a:bodyPr>
          <a:lstStyle/>
          <a:p>
            <a:r>
              <a:rPr lang="en-US" dirty="0">
                <a:latin typeface="UCL Sans" pitchFamily="2" charset="77"/>
              </a:rPr>
              <a:t>Courtesy of Elena Benedetto, Heli Huttunen</a:t>
            </a:r>
          </a:p>
        </p:txBody>
      </p:sp>
    </p:spTree>
    <p:extLst>
      <p:ext uri="{BB962C8B-B14F-4D97-AF65-F5344CB8AC3E}">
        <p14:creationId xmlns:p14="http://schemas.microsoft.com/office/powerpoint/2010/main" val="288169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FD53-063B-F8A5-77C2-D778E9E536DA}"/>
              </a:ext>
            </a:extLst>
          </p:cNvPr>
          <p:cNvSpPr>
            <a:spLocks noGrp="1"/>
          </p:cNvSpPr>
          <p:nvPr>
            <p:ph type="title"/>
          </p:nvPr>
        </p:nvSpPr>
        <p:spPr>
          <a:xfrm>
            <a:off x="412953" y="222101"/>
            <a:ext cx="11078061" cy="830635"/>
          </a:xfrm>
        </p:spPr>
        <p:txBody>
          <a:bodyPr>
            <a:normAutofit fontScale="90000"/>
          </a:bodyPr>
          <a:lstStyle/>
          <a:p>
            <a:r>
              <a:rPr lang="en-US" sz="4400" dirty="0">
                <a:latin typeface="UCL Sans" pitchFamily="2" charset="77"/>
              </a:rPr>
              <a:t>Large Momentum Acceptance Beamlines</a:t>
            </a:r>
          </a:p>
        </p:txBody>
      </p:sp>
      <p:sp>
        <p:nvSpPr>
          <p:cNvPr id="4" name="Date Placeholder 3">
            <a:extLst>
              <a:ext uri="{FF2B5EF4-FFF2-40B4-BE49-F238E27FC236}">
                <a16:creationId xmlns:a16="http://schemas.microsoft.com/office/drawing/2014/main" id="{A01F9886-818D-8EAF-AC2C-1EBE6B072C96}"/>
              </a:ext>
            </a:extLst>
          </p:cNvPr>
          <p:cNvSpPr>
            <a:spLocks noGrp="1"/>
          </p:cNvSpPr>
          <p:nvPr>
            <p:ph type="dt" sz="half" idx="10"/>
          </p:nvPr>
        </p:nvSpPr>
        <p:spPr/>
        <p:txBody>
          <a:bodyPr/>
          <a:lstStyle/>
          <a:p>
            <a:r>
              <a:rPr lang="en-GB" sz="1600" noProof="1"/>
              <a:t>01/07/2026</a:t>
            </a:r>
          </a:p>
        </p:txBody>
      </p:sp>
      <p:sp>
        <p:nvSpPr>
          <p:cNvPr id="5" name="Footer Placeholder 4">
            <a:extLst>
              <a:ext uri="{FF2B5EF4-FFF2-40B4-BE49-F238E27FC236}">
                <a16:creationId xmlns:a16="http://schemas.microsoft.com/office/drawing/2014/main" id="{AB652642-4E43-5240-C72B-8E3F5D2F397C}"/>
              </a:ext>
            </a:extLst>
          </p:cNvPr>
          <p:cNvSpPr>
            <a:spLocks noGrp="1"/>
          </p:cNvSpPr>
          <p:nvPr>
            <p:ph type="ftr" sz="quarter" idx="11"/>
          </p:nvPr>
        </p:nvSpPr>
        <p:spPr/>
        <p:txBody>
          <a:bodyPr/>
          <a:lstStyle/>
          <a:p>
            <a:r>
              <a:rPr lang="en-GB" sz="1600" noProof="1"/>
              <a:t>IoP PAB 2026 — Particle Therapy</a:t>
            </a:r>
          </a:p>
        </p:txBody>
      </p:sp>
      <p:sp>
        <p:nvSpPr>
          <p:cNvPr id="6" name="Slide Number Placeholder 5">
            <a:extLst>
              <a:ext uri="{FF2B5EF4-FFF2-40B4-BE49-F238E27FC236}">
                <a16:creationId xmlns:a16="http://schemas.microsoft.com/office/drawing/2014/main" id="{88149441-390B-B01E-5DD2-102BE35DBD99}"/>
              </a:ext>
            </a:extLst>
          </p:cNvPr>
          <p:cNvSpPr>
            <a:spLocks noGrp="1"/>
          </p:cNvSpPr>
          <p:nvPr>
            <p:ph type="sldNum" sz="quarter" idx="12"/>
          </p:nvPr>
        </p:nvSpPr>
        <p:spPr/>
        <p:txBody>
          <a:bodyPr/>
          <a:lstStyle/>
          <a:p>
            <a:fld id="{053C7F91-C859-1C4D-B061-963A35A2ECCC}" type="slidenum">
              <a:rPr lang="en-GB" noProof="1" smtClean="0"/>
              <a:pPr/>
              <a:t>22</a:t>
            </a:fld>
            <a:endParaRPr lang="en-GB" noProof="1"/>
          </a:p>
        </p:txBody>
      </p:sp>
      <p:pic>
        <p:nvPicPr>
          <p:cNvPr id="10" name="Content Placeholder 9">
            <a:extLst>
              <a:ext uri="{FF2B5EF4-FFF2-40B4-BE49-F238E27FC236}">
                <a16:creationId xmlns:a16="http://schemas.microsoft.com/office/drawing/2014/main" id="{4CEEB7CB-6353-0C6B-F561-BAABA9206D33}"/>
              </a:ext>
            </a:extLst>
          </p:cNvPr>
          <p:cNvPicPr>
            <a:picLocks noGrp="1" noChangeAspect="1"/>
          </p:cNvPicPr>
          <p:nvPr>
            <p:ph sz="half" idx="2"/>
          </p:nvPr>
        </p:nvPicPr>
        <p:blipFill>
          <a:blip r:embed="rId2"/>
          <a:stretch>
            <a:fillRect/>
          </a:stretch>
        </p:blipFill>
        <p:spPr>
          <a:xfrm>
            <a:off x="7392144" y="968909"/>
            <a:ext cx="4570763" cy="3535874"/>
          </a:xfrm>
          <a:prstGeom prst="rect">
            <a:avLst/>
          </a:prstGeom>
        </p:spPr>
      </p:pic>
      <p:sp>
        <p:nvSpPr>
          <p:cNvPr id="12" name="Content Placeholder 11">
            <a:extLst>
              <a:ext uri="{FF2B5EF4-FFF2-40B4-BE49-F238E27FC236}">
                <a16:creationId xmlns:a16="http://schemas.microsoft.com/office/drawing/2014/main" id="{4AA45272-F492-8C85-C651-8147ECDE62C8}"/>
              </a:ext>
            </a:extLst>
          </p:cNvPr>
          <p:cNvSpPr>
            <a:spLocks noGrp="1"/>
          </p:cNvSpPr>
          <p:nvPr>
            <p:ph sz="half" idx="15"/>
          </p:nvPr>
        </p:nvSpPr>
        <p:spPr>
          <a:xfrm>
            <a:off x="6168007" y="4636310"/>
            <a:ext cx="5611039" cy="1720039"/>
          </a:xfrm>
        </p:spPr>
        <p:txBody>
          <a:bodyPr>
            <a:normAutofit fontScale="92500"/>
          </a:bodyPr>
          <a:lstStyle/>
          <a:p>
            <a:pPr marL="0" indent="0">
              <a:buNone/>
            </a:pPr>
            <a:r>
              <a:rPr lang="en-US" dirty="0"/>
              <a:t>Achromatic bending with constant-field superconducting dipoles, with matching quadrupoles that vary with energy.</a:t>
            </a:r>
          </a:p>
          <a:p>
            <a:pPr marL="0" indent="0">
              <a:buNone/>
            </a:pPr>
            <a:endParaRPr lang="en-US" dirty="0"/>
          </a:p>
        </p:txBody>
      </p:sp>
      <p:pic>
        <p:nvPicPr>
          <p:cNvPr id="15" name="Content Placeholder 8">
            <a:extLst>
              <a:ext uri="{FF2B5EF4-FFF2-40B4-BE49-F238E27FC236}">
                <a16:creationId xmlns:a16="http://schemas.microsoft.com/office/drawing/2014/main" id="{4F494D48-4AF3-600C-705D-6A4CDD73D68E}"/>
              </a:ext>
            </a:extLst>
          </p:cNvPr>
          <p:cNvPicPr>
            <a:picLocks noGrp="1" noChangeAspect="1"/>
          </p:cNvPicPr>
          <p:nvPr>
            <p:ph sz="half" idx="13"/>
          </p:nvPr>
        </p:nvPicPr>
        <p:blipFill>
          <a:blip r:embed="rId3"/>
          <a:stretch>
            <a:fillRect/>
          </a:stretch>
        </p:blipFill>
        <p:spPr>
          <a:xfrm>
            <a:off x="693035" y="1524867"/>
            <a:ext cx="5042925" cy="4699956"/>
          </a:xfrm>
          <a:prstGeom prst="rect">
            <a:avLst/>
          </a:prstGeom>
        </p:spPr>
      </p:pic>
      <p:sp>
        <p:nvSpPr>
          <p:cNvPr id="16" name="TextBox 15">
            <a:extLst>
              <a:ext uri="{FF2B5EF4-FFF2-40B4-BE49-F238E27FC236}">
                <a16:creationId xmlns:a16="http://schemas.microsoft.com/office/drawing/2014/main" id="{00BD61D1-DE17-35A2-4219-8C980916FD85}"/>
              </a:ext>
            </a:extLst>
          </p:cNvPr>
          <p:cNvSpPr txBox="1"/>
          <p:nvPr/>
        </p:nvSpPr>
        <p:spPr>
          <a:xfrm>
            <a:off x="6096000" y="1134140"/>
            <a:ext cx="3298871" cy="646331"/>
          </a:xfrm>
          <a:prstGeom prst="rect">
            <a:avLst/>
          </a:prstGeom>
          <a:noFill/>
        </p:spPr>
        <p:txBody>
          <a:bodyPr wrap="square" rtlCol="0">
            <a:spAutoFit/>
          </a:bodyPr>
          <a:lstStyle/>
          <a:p>
            <a:r>
              <a:rPr lang="en-US" dirty="0">
                <a:latin typeface="UCL Sans" pitchFamily="2" charset="77"/>
              </a:rPr>
              <a:t>Courtesy of Suzie Sheehy, Adam Steinberg, Jacinta Yap</a:t>
            </a:r>
          </a:p>
        </p:txBody>
      </p:sp>
    </p:spTree>
    <p:extLst>
      <p:ext uri="{BB962C8B-B14F-4D97-AF65-F5344CB8AC3E}">
        <p14:creationId xmlns:p14="http://schemas.microsoft.com/office/powerpoint/2010/main" val="480119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099E-87F5-2E57-2C85-03DA3FDA7DB1}"/>
              </a:ext>
            </a:extLst>
          </p:cNvPr>
          <p:cNvSpPr>
            <a:spLocks noGrp="1"/>
          </p:cNvSpPr>
          <p:nvPr>
            <p:ph type="title"/>
          </p:nvPr>
        </p:nvSpPr>
        <p:spPr>
          <a:xfrm>
            <a:off x="412954" y="222101"/>
            <a:ext cx="11366092" cy="974651"/>
          </a:xfrm>
        </p:spPr>
        <p:txBody>
          <a:bodyPr/>
          <a:lstStyle/>
          <a:p>
            <a:r>
              <a:rPr lang="en-US" sz="4000" dirty="0">
                <a:latin typeface="UCL Sans" pitchFamily="2" charset="77"/>
              </a:rPr>
              <a:t>Static Field Gantries: FFAG/TURBO/</a:t>
            </a:r>
            <a:r>
              <a:rPr lang="en-US" sz="4000" dirty="0" err="1">
                <a:latin typeface="UCL Sans" pitchFamily="2" charset="77"/>
              </a:rPr>
              <a:t>GaToroid</a:t>
            </a:r>
            <a:endParaRPr lang="en-US" sz="4000" dirty="0">
              <a:latin typeface="UCL Sans" pitchFamily="2" charset="77"/>
            </a:endParaRPr>
          </a:p>
        </p:txBody>
      </p:sp>
      <p:sp>
        <p:nvSpPr>
          <p:cNvPr id="3" name="Date Placeholder 2">
            <a:extLst>
              <a:ext uri="{FF2B5EF4-FFF2-40B4-BE49-F238E27FC236}">
                <a16:creationId xmlns:a16="http://schemas.microsoft.com/office/drawing/2014/main" id="{B0970B8D-38A2-80B1-8540-60A94E890891}"/>
              </a:ext>
            </a:extLst>
          </p:cNvPr>
          <p:cNvSpPr>
            <a:spLocks noGrp="1"/>
          </p:cNvSpPr>
          <p:nvPr>
            <p:ph type="dt" sz="half" idx="10"/>
          </p:nvPr>
        </p:nvSpPr>
        <p:spPr/>
        <p:txBody>
          <a:bodyPr/>
          <a:lstStyle/>
          <a:p>
            <a:r>
              <a:rPr lang="en-GB" sz="1600" noProof="1"/>
              <a:t>01/07/2026</a:t>
            </a:r>
          </a:p>
        </p:txBody>
      </p:sp>
      <p:sp>
        <p:nvSpPr>
          <p:cNvPr id="4" name="Footer Placeholder 3">
            <a:extLst>
              <a:ext uri="{FF2B5EF4-FFF2-40B4-BE49-F238E27FC236}">
                <a16:creationId xmlns:a16="http://schemas.microsoft.com/office/drawing/2014/main" id="{B069ECF9-71C7-69F9-9CC7-46490B792156}"/>
              </a:ext>
            </a:extLst>
          </p:cNvPr>
          <p:cNvSpPr>
            <a:spLocks noGrp="1"/>
          </p:cNvSpPr>
          <p:nvPr>
            <p:ph type="ftr" sz="quarter" idx="11"/>
          </p:nvPr>
        </p:nvSpPr>
        <p:spPr/>
        <p:txBody>
          <a:bodyPr/>
          <a:lstStyle/>
          <a:p>
            <a:r>
              <a:rPr lang="en-GB" sz="1600" noProof="1"/>
              <a:t>IoP PAB 2026 — Particle Therapy</a:t>
            </a:r>
          </a:p>
        </p:txBody>
      </p:sp>
      <p:sp>
        <p:nvSpPr>
          <p:cNvPr id="5" name="Slide Number Placeholder 4">
            <a:extLst>
              <a:ext uri="{FF2B5EF4-FFF2-40B4-BE49-F238E27FC236}">
                <a16:creationId xmlns:a16="http://schemas.microsoft.com/office/drawing/2014/main" id="{E46CA438-2538-AD1C-F8F5-5C6C64C9B2C9}"/>
              </a:ext>
            </a:extLst>
          </p:cNvPr>
          <p:cNvSpPr>
            <a:spLocks noGrp="1"/>
          </p:cNvSpPr>
          <p:nvPr>
            <p:ph type="sldNum" sz="quarter" idx="12"/>
          </p:nvPr>
        </p:nvSpPr>
        <p:spPr/>
        <p:txBody>
          <a:bodyPr/>
          <a:lstStyle/>
          <a:p>
            <a:fld id="{053C7F91-C859-1C4D-B061-963A35A2ECCC}" type="slidenum">
              <a:rPr lang="en-GB" noProof="1" smtClean="0"/>
              <a:pPr/>
              <a:t>23</a:t>
            </a:fld>
            <a:endParaRPr lang="en-GB" noProof="1"/>
          </a:p>
        </p:txBody>
      </p:sp>
      <p:pic>
        <p:nvPicPr>
          <p:cNvPr id="10" name="Content Placeholder 9">
            <a:extLst>
              <a:ext uri="{FF2B5EF4-FFF2-40B4-BE49-F238E27FC236}">
                <a16:creationId xmlns:a16="http://schemas.microsoft.com/office/drawing/2014/main" id="{1CB28B04-EEF2-4826-DBBE-5F13874F47B5}"/>
              </a:ext>
            </a:extLst>
          </p:cNvPr>
          <p:cNvPicPr>
            <a:picLocks noGrp="1" noChangeAspect="1"/>
          </p:cNvPicPr>
          <p:nvPr>
            <p:ph sz="half" idx="13"/>
          </p:nvPr>
        </p:nvPicPr>
        <p:blipFill>
          <a:blip r:embed="rId2"/>
          <a:stretch>
            <a:fillRect/>
          </a:stretch>
        </p:blipFill>
        <p:spPr>
          <a:xfrm>
            <a:off x="1031852" y="1002805"/>
            <a:ext cx="4344068" cy="2545010"/>
          </a:xfrm>
          <a:prstGeom prst="rect">
            <a:avLst/>
          </a:prstGeom>
        </p:spPr>
      </p:pic>
      <p:pic>
        <p:nvPicPr>
          <p:cNvPr id="12" name="Content Placeholder 11">
            <a:extLst>
              <a:ext uri="{FF2B5EF4-FFF2-40B4-BE49-F238E27FC236}">
                <a16:creationId xmlns:a16="http://schemas.microsoft.com/office/drawing/2014/main" id="{FA0240BB-65ED-019F-AD32-1121C021EFA0}"/>
              </a:ext>
            </a:extLst>
          </p:cNvPr>
          <p:cNvPicPr>
            <a:picLocks noGrp="1" noChangeAspect="1"/>
          </p:cNvPicPr>
          <p:nvPr>
            <p:ph sz="half" idx="2"/>
          </p:nvPr>
        </p:nvPicPr>
        <p:blipFill>
          <a:blip r:embed="rId3"/>
          <a:stretch>
            <a:fillRect/>
          </a:stretch>
        </p:blipFill>
        <p:spPr>
          <a:xfrm>
            <a:off x="7627402" y="1062125"/>
            <a:ext cx="4157230" cy="2714426"/>
          </a:xfrm>
          <a:prstGeom prst="rect">
            <a:avLst/>
          </a:prstGeom>
        </p:spPr>
      </p:pic>
      <p:pic>
        <p:nvPicPr>
          <p:cNvPr id="11" name="Content Placeholder 10">
            <a:extLst>
              <a:ext uri="{FF2B5EF4-FFF2-40B4-BE49-F238E27FC236}">
                <a16:creationId xmlns:a16="http://schemas.microsoft.com/office/drawing/2014/main" id="{554EE171-631E-97B1-4E54-CB21BF91499A}"/>
              </a:ext>
            </a:extLst>
          </p:cNvPr>
          <p:cNvPicPr>
            <a:picLocks noGrp="1" noChangeAspect="1"/>
          </p:cNvPicPr>
          <p:nvPr>
            <p:ph sz="half" idx="14"/>
          </p:nvPr>
        </p:nvPicPr>
        <p:blipFill>
          <a:blip r:embed="rId4"/>
          <a:stretch>
            <a:fillRect/>
          </a:stretch>
        </p:blipFill>
        <p:spPr>
          <a:xfrm>
            <a:off x="1109503" y="3692302"/>
            <a:ext cx="4212430" cy="2545010"/>
          </a:xfrm>
          <a:prstGeom prst="rect">
            <a:avLst/>
          </a:prstGeom>
        </p:spPr>
      </p:pic>
      <p:pic>
        <p:nvPicPr>
          <p:cNvPr id="13" name="Content Placeholder 12">
            <a:extLst>
              <a:ext uri="{FF2B5EF4-FFF2-40B4-BE49-F238E27FC236}">
                <a16:creationId xmlns:a16="http://schemas.microsoft.com/office/drawing/2014/main" id="{640B54F4-EDBA-97CA-AF42-385A69E81DB8}"/>
              </a:ext>
            </a:extLst>
          </p:cNvPr>
          <p:cNvPicPr>
            <a:picLocks noGrp="1" noChangeAspect="1"/>
          </p:cNvPicPr>
          <p:nvPr>
            <p:ph sz="half" idx="15"/>
          </p:nvPr>
        </p:nvPicPr>
        <p:blipFill>
          <a:blip r:embed="rId5"/>
          <a:srcRect l="4357" t="7317"/>
          <a:stretch>
            <a:fillRect/>
          </a:stretch>
        </p:blipFill>
        <p:spPr>
          <a:xfrm>
            <a:off x="6660562" y="3814018"/>
            <a:ext cx="5124070" cy="2423294"/>
          </a:xfrm>
          <a:prstGeom prst="rect">
            <a:avLst/>
          </a:prstGeom>
        </p:spPr>
      </p:pic>
      <p:sp>
        <p:nvSpPr>
          <p:cNvPr id="14" name="TextBox 13">
            <a:extLst>
              <a:ext uri="{FF2B5EF4-FFF2-40B4-BE49-F238E27FC236}">
                <a16:creationId xmlns:a16="http://schemas.microsoft.com/office/drawing/2014/main" id="{5A308F94-918E-A1FD-BFD9-85AAA31ECB02}"/>
              </a:ext>
            </a:extLst>
          </p:cNvPr>
          <p:cNvSpPr txBox="1"/>
          <p:nvPr/>
        </p:nvSpPr>
        <p:spPr>
          <a:xfrm>
            <a:off x="5472430" y="1074981"/>
            <a:ext cx="2376264" cy="1200329"/>
          </a:xfrm>
          <a:prstGeom prst="rect">
            <a:avLst/>
          </a:prstGeom>
          <a:noFill/>
        </p:spPr>
        <p:txBody>
          <a:bodyPr wrap="square" rtlCol="0">
            <a:spAutoFit/>
          </a:bodyPr>
          <a:lstStyle/>
          <a:p>
            <a:r>
              <a:rPr lang="en-US" dirty="0">
                <a:latin typeface="UCL Sans" pitchFamily="2" charset="77"/>
              </a:rPr>
              <a:t>Courtesy of Suzie Sheehy, Adam Steinberg, Jacinta Yap</a:t>
            </a:r>
          </a:p>
        </p:txBody>
      </p:sp>
    </p:spTree>
    <p:extLst>
      <p:ext uri="{BB962C8B-B14F-4D97-AF65-F5344CB8AC3E}">
        <p14:creationId xmlns:p14="http://schemas.microsoft.com/office/powerpoint/2010/main" val="3682258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A591-9652-9A6A-7768-C7D001EBB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6C326-7AEA-9F3C-3935-173C3719CD7C}"/>
              </a:ext>
            </a:extLst>
          </p:cNvPr>
          <p:cNvSpPr>
            <a:spLocks noGrp="1"/>
          </p:cNvSpPr>
          <p:nvPr>
            <p:ph type="title"/>
          </p:nvPr>
        </p:nvSpPr>
        <p:spPr/>
        <p:txBody>
          <a:bodyPr/>
          <a:lstStyle/>
          <a:p>
            <a:r>
              <a:rPr lang="en-US" b="1" dirty="0"/>
              <a:t>Conclusions</a:t>
            </a:r>
          </a:p>
        </p:txBody>
      </p:sp>
      <p:sp>
        <p:nvSpPr>
          <p:cNvPr id="3" name="Content Placeholder 2">
            <a:extLst>
              <a:ext uri="{FF2B5EF4-FFF2-40B4-BE49-F238E27FC236}">
                <a16:creationId xmlns:a16="http://schemas.microsoft.com/office/drawing/2014/main" id="{F7813307-2ACC-52A0-57D9-28FE4F9A4A08}"/>
              </a:ext>
            </a:extLst>
          </p:cNvPr>
          <p:cNvSpPr>
            <a:spLocks noGrp="1"/>
          </p:cNvSpPr>
          <p:nvPr>
            <p:ph idx="1"/>
          </p:nvPr>
        </p:nvSpPr>
        <p:spPr/>
        <p:txBody>
          <a:bodyPr>
            <a:normAutofit lnSpcReduction="10000"/>
          </a:bodyPr>
          <a:lstStyle/>
          <a:p>
            <a:r>
              <a:rPr lang="en-US" dirty="0"/>
              <a:t>Exciting time to be in particle therapy!</a:t>
            </a:r>
          </a:p>
          <a:p>
            <a:r>
              <a:rPr lang="en-US" dirty="0"/>
              <a:t>FLASH not </a:t>
            </a:r>
            <a:r>
              <a:rPr lang="en-US" dirty="0" err="1"/>
              <a:t>realised</a:t>
            </a:r>
            <a:r>
              <a:rPr lang="en-US" dirty="0"/>
              <a:t> clinically, but developments in delivery speed valuable.</a:t>
            </a:r>
          </a:p>
          <a:p>
            <a:r>
              <a:rPr lang="en-US" dirty="0"/>
              <a:t>SFRT continues to grow, with small but increasing clinical validation.</a:t>
            </a:r>
          </a:p>
          <a:p>
            <a:r>
              <a:rPr lang="en-US" dirty="0"/>
              <a:t>Compact/upright facilities make ion therapy more feasible.</a:t>
            </a:r>
          </a:p>
          <a:p>
            <a:r>
              <a:rPr lang="en-US" dirty="0"/>
              <a:t>Immuno-radiotherapy is the future! Radiation stimulates immune response to eradicate cancer: potentially systemic (abscopal).</a:t>
            </a:r>
          </a:p>
          <a:p>
            <a:r>
              <a:rPr lang="en-US" dirty="0"/>
              <a:t>Dose conformality may not be the only metric…</a:t>
            </a:r>
          </a:p>
        </p:txBody>
      </p:sp>
      <p:sp>
        <p:nvSpPr>
          <p:cNvPr id="4" name="Date Placeholder 3">
            <a:extLst>
              <a:ext uri="{FF2B5EF4-FFF2-40B4-BE49-F238E27FC236}">
                <a16:creationId xmlns:a16="http://schemas.microsoft.com/office/drawing/2014/main" id="{F114A401-42F7-AEC8-F851-DBBCF0292D4D}"/>
              </a:ext>
            </a:extLst>
          </p:cNvPr>
          <p:cNvSpPr>
            <a:spLocks noGrp="1"/>
          </p:cNvSpPr>
          <p:nvPr>
            <p:ph type="dt" sz="half" idx="10"/>
          </p:nvPr>
        </p:nvSpPr>
        <p:spPr>
          <a:xfrm>
            <a:off x="0" y="185795"/>
            <a:ext cx="1343472" cy="365125"/>
          </a:xfrm>
        </p:spPr>
        <p:txBody>
          <a:bodyPr/>
          <a:lstStyle/>
          <a:p>
            <a:r>
              <a:rPr lang="en-GB" dirty="0"/>
              <a:t>01/07/2026</a:t>
            </a:r>
            <a:endParaRPr lang="en-US" dirty="0"/>
          </a:p>
        </p:txBody>
      </p:sp>
      <p:sp>
        <p:nvSpPr>
          <p:cNvPr id="5" name="Footer Placeholder 4">
            <a:extLst>
              <a:ext uri="{FF2B5EF4-FFF2-40B4-BE49-F238E27FC236}">
                <a16:creationId xmlns:a16="http://schemas.microsoft.com/office/drawing/2014/main" id="{875F959B-9662-52C3-CBC3-274EA36169DC}"/>
              </a:ext>
            </a:extLst>
          </p:cNvPr>
          <p:cNvSpPr>
            <a:spLocks noGrp="1"/>
          </p:cNvSpPr>
          <p:nvPr>
            <p:ph type="ftr" sz="quarter" idx="11"/>
          </p:nvPr>
        </p:nvSpPr>
        <p:spPr/>
        <p:txBody>
          <a:bodyPr/>
          <a:lstStyle/>
          <a:p>
            <a:r>
              <a:rPr lang="en-US"/>
              <a:t>IoP PAB 2026 — Particle Therapy</a:t>
            </a:r>
          </a:p>
        </p:txBody>
      </p:sp>
      <p:sp>
        <p:nvSpPr>
          <p:cNvPr id="6" name="Slide Number Placeholder 5">
            <a:extLst>
              <a:ext uri="{FF2B5EF4-FFF2-40B4-BE49-F238E27FC236}">
                <a16:creationId xmlns:a16="http://schemas.microsoft.com/office/drawing/2014/main" id="{CB58A204-A7C7-D2D1-EB6E-56062B839102}"/>
              </a:ext>
            </a:extLst>
          </p:cNvPr>
          <p:cNvSpPr>
            <a:spLocks noGrp="1"/>
          </p:cNvSpPr>
          <p:nvPr>
            <p:ph type="sldNum" sz="quarter" idx="12"/>
          </p:nvPr>
        </p:nvSpPr>
        <p:spPr/>
        <p:txBody>
          <a:bodyPr/>
          <a:lstStyle/>
          <a:p>
            <a:fld id="{039E9024-9481-D947-83B5-1D6F8C86C24B}" type="slidenum">
              <a:rPr lang="en-US" smtClean="0"/>
              <a:t>24</a:t>
            </a:fld>
            <a:endParaRPr lang="en-US"/>
          </a:p>
        </p:txBody>
      </p:sp>
    </p:spTree>
    <p:extLst>
      <p:ext uri="{BB962C8B-B14F-4D97-AF65-F5344CB8AC3E}">
        <p14:creationId xmlns:p14="http://schemas.microsoft.com/office/powerpoint/2010/main" val="2609789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44769F12-62C0-BA56-4458-B22C663BFAC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13948" y="1284594"/>
            <a:ext cx="7914738" cy="4320430"/>
          </a:xfrm>
          <a:prstGeom prst="rect">
            <a:avLst/>
          </a:prstGeom>
        </p:spPr>
      </p:pic>
      <p:sp>
        <p:nvSpPr>
          <p:cNvPr id="2" name="Title 1">
            <a:extLst>
              <a:ext uri="{FF2B5EF4-FFF2-40B4-BE49-F238E27FC236}">
                <a16:creationId xmlns:a16="http://schemas.microsoft.com/office/drawing/2014/main" id="{6AFBE628-92C7-7779-B537-9C585CF8B8DB}"/>
              </a:ext>
            </a:extLst>
          </p:cNvPr>
          <p:cNvSpPr>
            <a:spLocks noGrp="1"/>
          </p:cNvSpPr>
          <p:nvPr>
            <p:ph type="title"/>
          </p:nvPr>
        </p:nvSpPr>
        <p:spPr>
          <a:xfrm>
            <a:off x="412953" y="136525"/>
            <a:ext cx="11078061" cy="885015"/>
          </a:xfrm>
        </p:spPr>
        <p:txBody>
          <a:bodyPr>
            <a:normAutofit/>
          </a:bodyPr>
          <a:lstStyle/>
          <a:p>
            <a:r>
              <a:rPr lang="en-US" sz="4200" dirty="0">
                <a:latin typeface="UCL Sans" pitchFamily="2" charset="77"/>
              </a:rPr>
              <a:t>Particle Dose Distribution</a:t>
            </a:r>
          </a:p>
        </p:txBody>
      </p:sp>
      <p:sp>
        <p:nvSpPr>
          <p:cNvPr id="7" name="Date Placeholder 6">
            <a:extLst>
              <a:ext uri="{FF2B5EF4-FFF2-40B4-BE49-F238E27FC236}">
                <a16:creationId xmlns:a16="http://schemas.microsoft.com/office/drawing/2014/main" id="{20B43BC4-96F1-E920-310D-6A08F833B235}"/>
              </a:ext>
            </a:extLst>
          </p:cNvPr>
          <p:cNvSpPr>
            <a:spLocks noGrp="1"/>
          </p:cNvSpPr>
          <p:nvPr>
            <p:ph type="dt" sz="half" idx="10"/>
          </p:nvPr>
        </p:nvSpPr>
        <p:spPr/>
        <p:txBody>
          <a:bodyPr/>
          <a:lstStyle/>
          <a:p>
            <a:r>
              <a:rPr lang="en-GB"/>
              <a:t>01/07/2026</a:t>
            </a:r>
            <a:endParaRPr lang="en-US"/>
          </a:p>
        </p:txBody>
      </p:sp>
      <p:sp>
        <p:nvSpPr>
          <p:cNvPr id="6" name="Footer Placeholder 5">
            <a:extLst>
              <a:ext uri="{FF2B5EF4-FFF2-40B4-BE49-F238E27FC236}">
                <a16:creationId xmlns:a16="http://schemas.microsoft.com/office/drawing/2014/main" id="{4BE5E44D-CDA4-64BF-90FF-46599542B7ED}"/>
              </a:ext>
            </a:extLst>
          </p:cNvPr>
          <p:cNvSpPr>
            <a:spLocks noGrp="1"/>
          </p:cNvSpPr>
          <p:nvPr>
            <p:ph type="ftr" sz="quarter" idx="11"/>
          </p:nvPr>
        </p:nvSpPr>
        <p:spPr/>
        <p:txBody>
          <a:bodyPr/>
          <a:lstStyle/>
          <a:p>
            <a:pPr>
              <a:defRPr/>
            </a:pPr>
            <a:r>
              <a:rPr lang="en-US"/>
              <a:t>IoP PAB 2026 — Particle Therapy</a:t>
            </a:r>
          </a:p>
        </p:txBody>
      </p:sp>
      <p:sp>
        <p:nvSpPr>
          <p:cNvPr id="5" name="Slide Number Placeholder 4">
            <a:extLst>
              <a:ext uri="{FF2B5EF4-FFF2-40B4-BE49-F238E27FC236}">
                <a16:creationId xmlns:a16="http://schemas.microsoft.com/office/drawing/2014/main" id="{36FDD29C-5546-764E-9C12-B741EBE29275}"/>
              </a:ext>
            </a:extLst>
          </p:cNvPr>
          <p:cNvSpPr>
            <a:spLocks noGrp="1"/>
          </p:cNvSpPr>
          <p:nvPr>
            <p:ph type="sldNum" sz="quarter" idx="12"/>
          </p:nvPr>
        </p:nvSpPr>
        <p:spPr/>
        <p:txBody>
          <a:bodyPr/>
          <a:lstStyle/>
          <a:p>
            <a:pPr>
              <a:defRPr/>
            </a:pPr>
            <a:fld id="{FDB0B9FE-645A-744F-9B0E-AAC2109965BF}" type="slidenum">
              <a:rPr lang="en-GB" smtClean="0"/>
              <a:pPr>
                <a:defRPr/>
              </a:pPr>
              <a:t>3</a:t>
            </a:fld>
            <a:endParaRPr lang="en-GB"/>
          </a:p>
        </p:txBody>
      </p:sp>
      <p:pic>
        <p:nvPicPr>
          <p:cNvPr id="4" name="Picture 8">
            <a:extLst>
              <a:ext uri="{FF2B5EF4-FFF2-40B4-BE49-F238E27FC236}">
                <a16:creationId xmlns:a16="http://schemas.microsoft.com/office/drawing/2014/main" id="{8D24347A-B143-D3FE-7698-A248DDA164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4967" y="5373216"/>
            <a:ext cx="7632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hape 153">
            <a:extLst>
              <a:ext uri="{FF2B5EF4-FFF2-40B4-BE49-F238E27FC236}">
                <a16:creationId xmlns:a16="http://schemas.microsoft.com/office/drawing/2014/main" id="{C9183BCB-9D43-20A3-91D3-EAF829F9F290}"/>
              </a:ext>
            </a:extLst>
          </p:cNvPr>
          <p:cNvSpPr txBox="1">
            <a:spLocks/>
          </p:cNvSpPr>
          <p:nvPr/>
        </p:nvSpPr>
        <p:spPr>
          <a:xfrm>
            <a:off x="9851969" y="840818"/>
            <a:ext cx="2340031" cy="3589337"/>
          </a:xfrm>
          <a:prstGeom prst="rect">
            <a:avLst/>
          </a:prstGeom>
          <a:solidFill>
            <a:schemeClr val="bg1"/>
          </a:solidFill>
          <a:ln w="3175">
            <a:solidFill>
              <a:schemeClr val="tx1"/>
            </a:solidFill>
          </a:ln>
        </p:spPr>
        <p:txBody>
          <a:bodyPr>
            <a:normAutofit fontScale="92500"/>
          </a:bodyPr>
          <a:lstStyle>
            <a:lvl1pPr marL="357188" indent="-357188" defTabSz="80327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0327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0327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0327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0327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032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032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032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032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100" u="sng" dirty="0">
                <a:cs typeface="Arial" panose="020B0604020202020204" pitchFamily="34" charset="0"/>
              </a:rPr>
              <a:t>Bethe-Bloch:</a:t>
            </a:r>
          </a:p>
          <a:p>
            <a:r>
              <a:rPr lang="en-US" altLang="en-US" sz="2100" dirty="0">
                <a:cs typeface="Arial" panose="020B0604020202020204" pitchFamily="34" charset="0"/>
                <a:sym typeface="Latin Modern Roman 10 Italic" charset="0"/>
              </a:rPr>
              <a:t>E</a:t>
            </a:r>
            <a:r>
              <a:rPr lang="en-US" altLang="en-US" sz="2100" dirty="0">
                <a:cs typeface="Arial" panose="020B0604020202020204" pitchFamily="34" charset="0"/>
              </a:rPr>
              <a:t> = energy</a:t>
            </a:r>
          </a:p>
          <a:p>
            <a:r>
              <a:rPr lang="en-US" altLang="en-US" sz="2100" dirty="0">
                <a:cs typeface="Arial" panose="020B0604020202020204" pitchFamily="34" charset="0"/>
                <a:sym typeface="Latin Modern Roman 10 Italic" charset="0"/>
              </a:rPr>
              <a:t>x</a:t>
            </a:r>
            <a:r>
              <a:rPr lang="en-US" altLang="en-US" sz="2100" dirty="0">
                <a:cs typeface="Arial" panose="020B0604020202020204" pitchFamily="34" charset="0"/>
              </a:rPr>
              <a:t> = distance</a:t>
            </a:r>
          </a:p>
          <a:p>
            <a:r>
              <a:rPr lang="en-US" altLang="en-US" sz="2100" dirty="0">
                <a:cs typeface="Arial" panose="020B0604020202020204" pitchFamily="34" charset="0"/>
                <a:sym typeface="Latin Modern Roman 10 Italic" charset="0"/>
              </a:rPr>
              <a:t>m</a:t>
            </a:r>
            <a:r>
              <a:rPr lang="en-US" altLang="en-US" sz="2100" baseline="-6000" dirty="0">
                <a:cs typeface="Arial" panose="020B0604020202020204" pitchFamily="34" charset="0"/>
                <a:sym typeface="Latin Modern Roman 10 Italic" charset="0"/>
              </a:rPr>
              <a:t>e</a:t>
            </a:r>
            <a:r>
              <a:rPr lang="en-US" altLang="en-US" sz="2100" dirty="0">
                <a:cs typeface="Arial" panose="020B0604020202020204" pitchFamily="34" charset="0"/>
              </a:rPr>
              <a:t> = electron mass</a:t>
            </a:r>
          </a:p>
          <a:p>
            <a:r>
              <a:rPr lang="en-US" altLang="en-US" sz="2100" dirty="0">
                <a:cs typeface="Arial" panose="020B0604020202020204" pitchFamily="34" charset="0"/>
                <a:sym typeface="Latin Modern Roman 10 Italic" charset="0"/>
              </a:rPr>
              <a:t>n</a:t>
            </a:r>
            <a:r>
              <a:rPr lang="en-US" altLang="en-US" sz="2100" dirty="0">
                <a:cs typeface="Arial" panose="020B0604020202020204" pitchFamily="34" charset="0"/>
              </a:rPr>
              <a:t> = electron density</a:t>
            </a:r>
          </a:p>
          <a:p>
            <a:r>
              <a:rPr lang="en-US" altLang="en-US" sz="2100" dirty="0">
                <a:cs typeface="Arial" panose="020B0604020202020204" pitchFamily="34" charset="0"/>
                <a:sym typeface="Latin Modern Roman 10 Italic" charset="0"/>
              </a:rPr>
              <a:t>z</a:t>
            </a:r>
            <a:r>
              <a:rPr lang="en-US" altLang="en-US" sz="2100" dirty="0">
                <a:cs typeface="Arial" panose="020B0604020202020204" pitchFamily="34" charset="0"/>
              </a:rPr>
              <a:t> = particle charge</a:t>
            </a:r>
          </a:p>
          <a:p>
            <a:r>
              <a:rPr lang="en-US" altLang="en-US" sz="2100" i="1" dirty="0">
                <a:cs typeface="Arial" panose="020B0604020202020204" pitchFamily="34" charset="0"/>
                <a:sym typeface="Times" charset="0"/>
              </a:rPr>
              <a:t>β</a:t>
            </a:r>
            <a:r>
              <a:rPr lang="en-US" altLang="en-US" sz="2100" dirty="0">
                <a:cs typeface="Arial" panose="020B0604020202020204" pitchFamily="34" charset="0"/>
              </a:rPr>
              <a:t> = particle velocity</a:t>
            </a:r>
          </a:p>
          <a:p>
            <a:r>
              <a:rPr lang="en-US" altLang="en-US" sz="2100" dirty="0">
                <a:cs typeface="Arial" panose="020B0604020202020204" pitchFamily="34" charset="0"/>
                <a:sym typeface="Latin Modern Roman 10 Italic" charset="0"/>
              </a:rPr>
              <a:t>e</a:t>
            </a:r>
            <a:r>
              <a:rPr lang="en-US" altLang="en-US" sz="2100" dirty="0">
                <a:cs typeface="Arial" panose="020B0604020202020204" pitchFamily="34" charset="0"/>
              </a:rPr>
              <a:t> = electron charge</a:t>
            </a:r>
          </a:p>
          <a:p>
            <a:r>
              <a:rPr lang="en-US" altLang="en-US" sz="2100" i="1" dirty="0">
                <a:cs typeface="Arial" panose="020B0604020202020204" pitchFamily="34" charset="0"/>
                <a:sym typeface="Times New Roman" panose="02020603050405020304" pitchFamily="18" charset="0"/>
              </a:rPr>
              <a:t>ϵ</a:t>
            </a:r>
            <a:r>
              <a:rPr lang="en-US" altLang="en-US" sz="2100" baseline="-6000" dirty="0">
                <a:cs typeface="Arial" panose="020B0604020202020204" pitchFamily="34" charset="0"/>
                <a:sym typeface="Times New Roman" panose="02020603050405020304" pitchFamily="18" charset="0"/>
              </a:rPr>
              <a:t>0</a:t>
            </a:r>
            <a:r>
              <a:rPr lang="en-US" altLang="en-US" sz="2100" dirty="0">
                <a:cs typeface="Arial" panose="020B0604020202020204" pitchFamily="34" charset="0"/>
              </a:rPr>
              <a:t> = vacuum permittivity</a:t>
            </a:r>
          </a:p>
          <a:p>
            <a:r>
              <a:rPr lang="en-US" altLang="en-US" sz="2100" dirty="0">
                <a:cs typeface="Arial" panose="020B0604020202020204" pitchFamily="34" charset="0"/>
                <a:sym typeface="Latin Modern Roman 10 Italic" charset="0"/>
              </a:rPr>
              <a:t>I</a:t>
            </a:r>
            <a:r>
              <a:rPr lang="en-US" altLang="en-US" sz="2100" dirty="0">
                <a:cs typeface="Arial" panose="020B0604020202020204" pitchFamily="34" charset="0"/>
              </a:rPr>
              <a:t> = mean excitation potential</a:t>
            </a:r>
          </a:p>
        </p:txBody>
      </p:sp>
      <p:sp>
        <p:nvSpPr>
          <p:cNvPr id="11" name="Content Placeholder 10">
            <a:extLst>
              <a:ext uri="{FF2B5EF4-FFF2-40B4-BE49-F238E27FC236}">
                <a16:creationId xmlns:a16="http://schemas.microsoft.com/office/drawing/2014/main" id="{7CAF803A-5A3F-BAF2-C86C-12D4999F39D8}"/>
              </a:ext>
            </a:extLst>
          </p:cNvPr>
          <p:cNvSpPr>
            <a:spLocks noGrp="1"/>
          </p:cNvSpPr>
          <p:nvPr>
            <p:ph sz="half" idx="13"/>
          </p:nvPr>
        </p:nvSpPr>
        <p:spPr>
          <a:xfrm>
            <a:off x="412956" y="1284594"/>
            <a:ext cx="2638664" cy="4808702"/>
          </a:xfrm>
        </p:spPr>
        <p:txBody>
          <a:bodyPr>
            <a:normAutofit fontScale="92500" lnSpcReduction="10000"/>
          </a:bodyPr>
          <a:lstStyle/>
          <a:p>
            <a:r>
              <a:rPr lang="en-US" dirty="0"/>
              <a:t>Unlike X-rays, charged particles stop!</a:t>
            </a:r>
          </a:p>
          <a:p>
            <a:r>
              <a:rPr lang="en-US" dirty="0"/>
              <a:t>Electrons, being lighter, scatter and spread out.</a:t>
            </a:r>
          </a:p>
          <a:p>
            <a:r>
              <a:rPr lang="en-US" dirty="0"/>
              <a:t>Protons deposit most dose at the </a:t>
            </a:r>
            <a:r>
              <a:rPr lang="en-US" i="1" dirty="0"/>
              <a:t>end</a:t>
            </a:r>
            <a:r>
              <a:rPr lang="en-US" dirty="0"/>
              <a:t> of their path: the </a:t>
            </a:r>
            <a:r>
              <a:rPr lang="en-US" b="1" dirty="0"/>
              <a:t>Bragg Peak</a:t>
            </a:r>
            <a:r>
              <a:rPr lang="en-US" dirty="0"/>
              <a:t>.</a:t>
            </a:r>
          </a:p>
        </p:txBody>
      </p:sp>
    </p:spTree>
    <p:extLst>
      <p:ext uri="{BB962C8B-B14F-4D97-AF65-F5344CB8AC3E}">
        <p14:creationId xmlns:p14="http://schemas.microsoft.com/office/powerpoint/2010/main" val="224689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itle 1"/>
          <p:cNvSpPr>
            <a:spLocks noGrp="1"/>
          </p:cNvSpPr>
          <p:nvPr>
            <p:ph type="title"/>
          </p:nvPr>
        </p:nvSpPr>
        <p:spPr>
          <a:xfrm>
            <a:off x="412953" y="158999"/>
            <a:ext cx="11078061" cy="790093"/>
          </a:xfrm>
        </p:spPr>
        <p:txBody>
          <a:bodyPr/>
          <a:lstStyle/>
          <a:p>
            <a:r>
              <a:rPr lang="en-US" sz="4200" dirty="0">
                <a:ea typeface="ＭＳ Ｐゴシック" charset="0"/>
              </a:rPr>
              <a:t>Non Small Cell Lung Cancer Doses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val="0"/>
              </a:ext>
            </a:extLst>
          </a:blip>
          <a:stretch/>
        </p:blipFill>
        <p:spPr>
          <a:xfrm>
            <a:off x="1271464" y="894673"/>
            <a:ext cx="9103126" cy="5558663"/>
          </a:xfrm>
        </p:spPr>
      </p:pic>
      <p:sp>
        <p:nvSpPr>
          <p:cNvPr id="2" name="Date Placeholder 1">
            <a:extLst>
              <a:ext uri="{FF2B5EF4-FFF2-40B4-BE49-F238E27FC236}">
                <a16:creationId xmlns:a16="http://schemas.microsoft.com/office/drawing/2014/main" id="{648B8AA8-5A45-8F4B-8EE0-36EEFBB348C2}"/>
              </a:ext>
            </a:extLst>
          </p:cNvPr>
          <p:cNvSpPr>
            <a:spLocks noGrp="1"/>
          </p:cNvSpPr>
          <p:nvPr>
            <p:ph type="dt" sz="half" idx="10"/>
          </p:nvPr>
        </p:nvSpPr>
        <p:spPr>
          <a:xfrm>
            <a:off x="847912" y="6448251"/>
            <a:ext cx="1719696" cy="365125"/>
          </a:xfrm>
        </p:spPr>
        <p:txBody>
          <a:bodyPr/>
          <a:lstStyle/>
          <a:p>
            <a:r>
              <a:rPr lang="en-GB"/>
              <a:t>01/07/2026</a:t>
            </a:r>
            <a:endParaRPr lang="en-US" dirty="0"/>
          </a:p>
        </p:txBody>
      </p:sp>
      <p:sp>
        <p:nvSpPr>
          <p:cNvPr id="3" name="Footer Placeholder 2">
            <a:extLst>
              <a:ext uri="{FF2B5EF4-FFF2-40B4-BE49-F238E27FC236}">
                <a16:creationId xmlns:a16="http://schemas.microsoft.com/office/drawing/2014/main" id="{EF78870F-1F7D-154A-C463-098B2F1085A8}"/>
              </a:ext>
            </a:extLst>
          </p:cNvPr>
          <p:cNvSpPr>
            <a:spLocks noGrp="1"/>
          </p:cNvSpPr>
          <p:nvPr>
            <p:ph type="ftr" sz="quarter" idx="11"/>
          </p:nvPr>
        </p:nvSpPr>
        <p:spPr>
          <a:xfrm>
            <a:off x="2800512" y="6448251"/>
            <a:ext cx="7543960" cy="365125"/>
          </a:xfrm>
        </p:spPr>
        <p:txBody>
          <a:bodyPr/>
          <a:lstStyle/>
          <a:p>
            <a:pPr>
              <a:defRPr/>
            </a:pPr>
            <a:r>
              <a:rPr lang="en-US"/>
              <a:t>IoP PAB 2026 — Particle Therapy</a:t>
            </a:r>
          </a:p>
        </p:txBody>
      </p:sp>
      <p:sp>
        <p:nvSpPr>
          <p:cNvPr id="4" name="Slide Number Placeholder 3"/>
          <p:cNvSpPr>
            <a:spLocks noGrp="1"/>
          </p:cNvSpPr>
          <p:nvPr>
            <p:ph type="sldNum" sz="quarter" idx="12"/>
          </p:nvPr>
        </p:nvSpPr>
        <p:spPr/>
        <p:txBody>
          <a:bodyPr/>
          <a:lstStyle/>
          <a:p>
            <a:pPr>
              <a:defRPr/>
            </a:pPr>
            <a:fld id="{6EE7A4CE-4C1F-8D42-8379-15AFA4C6E544}" type="slidenum">
              <a:rPr lang="en-GB" smtClean="0"/>
              <a:pPr>
                <a:defRPr/>
              </a:pPr>
              <a:t>4</a:t>
            </a:fld>
            <a:endParaRPr lang="en-GB"/>
          </a:p>
        </p:txBody>
      </p:sp>
      <p:sp>
        <p:nvSpPr>
          <p:cNvPr id="31748" name="TextBox 6"/>
          <p:cNvSpPr txBox="1">
            <a:spLocks noChangeArrowheads="1"/>
          </p:cNvSpPr>
          <p:nvPr/>
        </p:nvSpPr>
        <p:spPr bwMode="auto">
          <a:xfrm>
            <a:off x="1288369" y="938354"/>
            <a:ext cx="9286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IMRT</a:t>
            </a:r>
          </a:p>
        </p:txBody>
      </p:sp>
      <p:sp>
        <p:nvSpPr>
          <p:cNvPr id="31749" name="TextBox 7"/>
          <p:cNvSpPr txBox="1">
            <a:spLocks noChangeArrowheads="1"/>
          </p:cNvSpPr>
          <p:nvPr/>
        </p:nvSpPr>
        <p:spPr bwMode="auto">
          <a:xfrm>
            <a:off x="6039051" y="938354"/>
            <a:ext cx="7778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PBT</a:t>
            </a:r>
          </a:p>
        </p:txBody>
      </p:sp>
      <p:sp>
        <p:nvSpPr>
          <p:cNvPr id="31750" name="TextBox 7"/>
          <p:cNvSpPr txBox="1">
            <a:spLocks noChangeArrowheads="1"/>
          </p:cNvSpPr>
          <p:nvPr/>
        </p:nvSpPr>
        <p:spPr bwMode="auto">
          <a:xfrm>
            <a:off x="10437942" y="949092"/>
            <a:ext cx="164068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UCL Sans" pitchFamily="2" charset="77"/>
              </a:rPr>
              <a:t>Zhang X, Li Y, Pan X, et al. </a:t>
            </a:r>
          </a:p>
          <a:p>
            <a:pPr eaLnBrk="1" hangingPunct="1"/>
            <a:r>
              <a:rPr lang="en-US" sz="1600" i="1" dirty="0">
                <a:latin typeface="UCL Sans" pitchFamily="2" charset="77"/>
              </a:rPr>
              <a:t>Int J </a:t>
            </a:r>
            <a:r>
              <a:rPr lang="en-US" sz="1600" i="1" dirty="0" err="1">
                <a:latin typeface="UCL Sans" pitchFamily="2" charset="77"/>
              </a:rPr>
              <a:t>Radiat</a:t>
            </a:r>
            <a:r>
              <a:rPr lang="en-US" sz="1600" i="1" dirty="0">
                <a:latin typeface="UCL Sans" pitchFamily="2" charset="77"/>
              </a:rPr>
              <a:t> Oncol Biol Phys. </a:t>
            </a:r>
            <a:r>
              <a:rPr lang="en-US" sz="1600" dirty="0">
                <a:latin typeface="UCL Sans" pitchFamily="2" charset="77"/>
              </a:rPr>
              <a:t>(2010); 77 (2): 357–366</a:t>
            </a:r>
          </a:p>
          <a:p>
            <a:pPr eaLnBrk="1" hangingPunct="1"/>
            <a:r>
              <a:rPr lang="en-US" sz="1600" dirty="0">
                <a:latin typeface="UCL Sans" pitchFamily="2" charset="77"/>
                <a:hlinkClick r:id="rId3"/>
              </a:rPr>
              <a:t>DOI: 10.1016/j.ijrobp.2009.04.028</a:t>
            </a:r>
            <a:endParaRPr lang="en-US" sz="1600" dirty="0">
              <a:latin typeface="UCL Sans" pitchFamily="2" charset="77"/>
            </a:endParaRPr>
          </a:p>
        </p:txBody>
      </p:sp>
    </p:spTree>
    <p:extLst>
      <p:ext uri="{BB962C8B-B14F-4D97-AF65-F5344CB8AC3E}">
        <p14:creationId xmlns:p14="http://schemas.microsoft.com/office/powerpoint/2010/main" val="373645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2E57EE-19A1-3604-1914-9CE4C6DFB283}"/>
              </a:ext>
            </a:extLst>
          </p:cNvPr>
          <p:cNvSpPr>
            <a:spLocks noGrp="1"/>
          </p:cNvSpPr>
          <p:nvPr>
            <p:ph type="title"/>
          </p:nvPr>
        </p:nvSpPr>
        <p:spPr/>
        <p:txBody>
          <a:bodyPr>
            <a:normAutofit/>
          </a:bodyPr>
          <a:lstStyle/>
          <a:p>
            <a:r>
              <a:rPr lang="en-US" sz="3600" b="1" dirty="0">
                <a:solidFill>
                  <a:schemeClr val="accent3"/>
                </a:solidFill>
              </a:rPr>
              <a:t>Pencil Beam Scanning</a:t>
            </a:r>
          </a:p>
        </p:txBody>
      </p:sp>
      <p:sp>
        <p:nvSpPr>
          <p:cNvPr id="6" name="Date Placeholder 5">
            <a:extLst>
              <a:ext uri="{FF2B5EF4-FFF2-40B4-BE49-F238E27FC236}">
                <a16:creationId xmlns:a16="http://schemas.microsoft.com/office/drawing/2014/main" id="{20CC9142-6C9B-9F59-D742-D28B5951D160}"/>
              </a:ext>
            </a:extLst>
          </p:cNvPr>
          <p:cNvSpPr>
            <a:spLocks noGrp="1"/>
          </p:cNvSpPr>
          <p:nvPr>
            <p:ph type="dt" sz="half" idx="10"/>
          </p:nvPr>
        </p:nvSpPr>
        <p:spPr>
          <a:xfrm>
            <a:off x="0" y="185795"/>
            <a:ext cx="1447981" cy="365125"/>
          </a:xfrm>
        </p:spPr>
        <p:txBody>
          <a:bodyPr/>
          <a:lstStyle/>
          <a:p>
            <a:r>
              <a:rPr lang="en-GB"/>
              <a:t>01/07/2026</a:t>
            </a:r>
            <a:endParaRPr lang="en-US" dirty="0"/>
          </a:p>
        </p:txBody>
      </p:sp>
      <p:sp>
        <p:nvSpPr>
          <p:cNvPr id="5" name="Footer Placeholder 4">
            <a:extLst>
              <a:ext uri="{FF2B5EF4-FFF2-40B4-BE49-F238E27FC236}">
                <a16:creationId xmlns:a16="http://schemas.microsoft.com/office/drawing/2014/main" id="{5506F634-110F-F945-817F-FB4F9B78EF59}"/>
              </a:ext>
            </a:extLst>
          </p:cNvPr>
          <p:cNvSpPr>
            <a:spLocks noGrp="1"/>
          </p:cNvSpPr>
          <p:nvPr>
            <p:ph type="ftr" sz="quarter" idx="11"/>
          </p:nvPr>
        </p:nvSpPr>
        <p:spPr/>
        <p:txBody>
          <a:bodyPr/>
          <a:lstStyle/>
          <a:p>
            <a:pPr>
              <a:defRPr/>
            </a:pPr>
            <a:r>
              <a:rPr lang="en-US"/>
              <a:t>IoP PAB 2026 — Particle Therapy</a:t>
            </a:r>
          </a:p>
        </p:txBody>
      </p:sp>
      <p:sp>
        <p:nvSpPr>
          <p:cNvPr id="4" name="Slide Number Placeholder 3">
            <a:extLst>
              <a:ext uri="{FF2B5EF4-FFF2-40B4-BE49-F238E27FC236}">
                <a16:creationId xmlns:a16="http://schemas.microsoft.com/office/drawing/2014/main" id="{A5FA9691-B68F-26DE-1545-579EE3E352B7}"/>
              </a:ext>
            </a:extLst>
          </p:cNvPr>
          <p:cNvSpPr>
            <a:spLocks noGrp="1"/>
          </p:cNvSpPr>
          <p:nvPr>
            <p:ph type="sldNum" sz="quarter" idx="12"/>
          </p:nvPr>
        </p:nvSpPr>
        <p:spPr/>
        <p:txBody>
          <a:bodyPr/>
          <a:lstStyle/>
          <a:p>
            <a:pPr>
              <a:defRPr/>
            </a:pPr>
            <a:fld id="{6EE7A4CE-4C1F-8D42-8379-15AFA4C6E544}" type="slidenum">
              <a:rPr lang="en-GB" smtClean="0"/>
              <a:pPr>
                <a:defRPr/>
              </a:pPr>
              <a:t>5</a:t>
            </a:fld>
            <a:endParaRPr lang="en-GB" dirty="0"/>
          </a:p>
        </p:txBody>
      </p:sp>
      <p:pic>
        <p:nvPicPr>
          <p:cNvPr id="8" name="media4.mov" descr="media4.mov">
            <a:extLst>
              <a:ext uri="{FF2B5EF4-FFF2-40B4-BE49-F238E27FC236}">
                <a16:creationId xmlns:a16="http://schemas.microsoft.com/office/drawing/2014/main" id="{ACFCE95B-4306-CDAC-08F3-9738A3D99DFB}"/>
              </a:ext>
            </a:extLst>
          </p:cNvPr>
          <p:cNvPicPr>
            <a:picLocks noGrp="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1487488" y="1124361"/>
            <a:ext cx="5206031" cy="4338359"/>
          </a:xfrm>
          <a:prstGeom prst="rect">
            <a:avLst/>
          </a:prstGeom>
          <a:ln w="12700">
            <a:miter lim="400000"/>
          </a:ln>
        </p:spPr>
      </p:pic>
      <p:pic>
        <p:nvPicPr>
          <p:cNvPr id="13" name="media3.mov" descr="media3.mov">
            <a:extLst>
              <a:ext uri="{FF2B5EF4-FFF2-40B4-BE49-F238E27FC236}">
                <a16:creationId xmlns:a16="http://schemas.microsoft.com/office/drawing/2014/main" id="{B275B3A9-8DBA-6F83-0D8A-6123195E9D00}"/>
              </a:ext>
            </a:extLst>
          </p:cNvPr>
          <p:cNvPicPr>
            <a:picLocks noGrp="1"/>
          </p:cNvPicPr>
          <p:nvPr>
            <p:ph sz="half" idx="2"/>
            <a:videoFile r:link="rId4"/>
            <p:extLst>
              <p:ext uri="{DAA4B4D4-6D71-4841-9C94-3DE7FCFB9230}">
                <p14:media xmlns:p14="http://schemas.microsoft.com/office/powerpoint/2010/main" r:embed="rId3"/>
              </p:ext>
            </p:extLst>
          </p:nvPr>
        </p:nvPicPr>
        <p:blipFill>
          <a:blip r:embed="rId6"/>
          <a:stretch>
            <a:fillRect/>
          </a:stretch>
        </p:blipFill>
        <p:spPr>
          <a:xfrm>
            <a:off x="6909419" y="1124360"/>
            <a:ext cx="5206032" cy="4338360"/>
          </a:xfrm>
          <a:prstGeom prst="rect">
            <a:avLst/>
          </a:prstGeom>
          <a:ln w="12700">
            <a:miter lim="400000"/>
          </a:ln>
        </p:spPr>
      </p:pic>
    </p:spTree>
    <p:extLst>
      <p:ext uri="{BB962C8B-B14F-4D97-AF65-F5344CB8AC3E}">
        <p14:creationId xmlns:p14="http://schemas.microsoft.com/office/powerpoint/2010/main" val="204310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27" fill="hold"/>
                                        <p:tgtEl>
                                          <p:spTgt spid="8"/>
                                        </p:tgtEl>
                                      </p:cBhvr>
                                    </p:cmd>
                                  </p:childTnLst>
                                </p:cTn>
                              </p:par>
                            </p:childTnLst>
                          </p:cTn>
                        </p:par>
                        <p:par>
                          <p:cTn id="7" fill="hold">
                            <p:stCondLst>
                              <p:cond delay="27527"/>
                            </p:stCondLst>
                            <p:childTnLst>
                              <p:par>
                                <p:cTn id="8" presetID="1" presetClass="mediacall" presetSubtype="0" fill="hold" nodeType="afterEffect">
                                  <p:stCondLst>
                                    <p:cond delay="0"/>
                                  </p:stCondLst>
                                  <p:childTnLst>
                                    <p:cmd type="call" cmd="playFrom(0.0)">
                                      <p:cBhvr>
                                        <p:cTn id="9" dur="275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0" repeatCount="indefinite" fill="hold" display="0">
                  <p:stCondLst>
                    <p:cond delay="indefinite"/>
                  </p:stCondLst>
                </p:cTn>
                <p:tgtEl>
                  <p:spTgt spid="8"/>
                </p:tgtEl>
              </p:cMediaNode>
            </p:video>
            <p:video>
              <p:cMediaNode vol="0">
                <p:cTn id="11" repeatCount="indefinite"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098D-D4EC-9E57-4EEE-C71E535910F1}"/>
              </a:ext>
            </a:extLst>
          </p:cNvPr>
          <p:cNvSpPr>
            <a:spLocks noGrp="1"/>
          </p:cNvSpPr>
          <p:nvPr>
            <p:ph type="title"/>
          </p:nvPr>
        </p:nvSpPr>
        <p:spPr>
          <a:xfrm>
            <a:off x="3503712" y="424426"/>
            <a:ext cx="6918762" cy="1777768"/>
          </a:xfrm>
        </p:spPr>
        <p:txBody>
          <a:bodyPr>
            <a:normAutofit/>
          </a:bodyPr>
          <a:lstStyle/>
          <a:p>
            <a:r>
              <a:rPr lang="en-GB" dirty="0">
                <a:latin typeface="UCL Sans" pitchFamily="2" charset="77"/>
              </a:rPr>
              <a:t>National Proton Beam Therapy Service Development Programme</a:t>
            </a:r>
            <a:endParaRPr lang="en-GB" noProof="0" dirty="0">
              <a:latin typeface="UCL Sans" pitchFamily="2" charset="77"/>
            </a:endParaRPr>
          </a:p>
        </p:txBody>
      </p:sp>
      <p:sp>
        <p:nvSpPr>
          <p:cNvPr id="5" name="Text Placeholder 4">
            <a:extLst>
              <a:ext uri="{FF2B5EF4-FFF2-40B4-BE49-F238E27FC236}">
                <a16:creationId xmlns:a16="http://schemas.microsoft.com/office/drawing/2014/main" id="{52B84DA3-306D-F021-D1B2-4AF811588745}"/>
              </a:ext>
            </a:extLst>
          </p:cNvPr>
          <p:cNvSpPr>
            <a:spLocks noGrp="1"/>
          </p:cNvSpPr>
          <p:nvPr>
            <p:ph type="subTitle" idx="17"/>
          </p:nvPr>
        </p:nvSpPr>
        <p:spPr>
          <a:xfrm>
            <a:off x="3510430" y="2361361"/>
            <a:ext cx="6885595" cy="1006475"/>
          </a:xfrm>
        </p:spPr>
        <p:txBody>
          <a:bodyPr>
            <a:normAutofit fontScale="77500" lnSpcReduction="20000"/>
          </a:bodyPr>
          <a:lstStyle/>
          <a:p>
            <a:pPr lvl="0"/>
            <a:r>
              <a:rPr lang="en-GB" noProof="0" dirty="0">
                <a:hlinkClick r:id="rId3">
                  <a:extLst>
                    <a:ext uri="{A12FA001-AC4F-418D-AE19-62706E023703}">
                      <ahyp:hlinkClr xmlns:ahyp="http://schemas.microsoft.com/office/drawing/2018/hyperlinkcolor" val="tx"/>
                    </a:ext>
                  </a:extLst>
                </a:hlinkClick>
              </a:rPr>
              <a:t>https://www.gov.uk/government/publications/ national-proton-beam-therapy-service-development-programme</a:t>
            </a:r>
            <a:endParaRPr lang="en-GB" noProof="0" dirty="0"/>
          </a:p>
          <a:p>
            <a:pPr lvl="0"/>
            <a:endParaRPr lang="en-GB" noProof="0" dirty="0"/>
          </a:p>
        </p:txBody>
      </p:sp>
      <p:sp>
        <p:nvSpPr>
          <p:cNvPr id="4" name="Text Placeholder 3">
            <a:extLst>
              <a:ext uri="{FF2B5EF4-FFF2-40B4-BE49-F238E27FC236}">
                <a16:creationId xmlns:a16="http://schemas.microsoft.com/office/drawing/2014/main" id="{E3C776ED-A03F-F2D2-ADD3-4B2810D5FC00}"/>
              </a:ext>
            </a:extLst>
          </p:cNvPr>
          <p:cNvSpPr>
            <a:spLocks noGrp="1"/>
          </p:cNvSpPr>
          <p:nvPr>
            <p:ph type="body" idx="11"/>
          </p:nvPr>
        </p:nvSpPr>
        <p:spPr>
          <a:xfrm>
            <a:off x="3503712" y="3539034"/>
            <a:ext cx="7062778" cy="2467103"/>
          </a:xfrm>
        </p:spPr>
        <p:txBody>
          <a:bodyPr>
            <a:noAutofit/>
          </a:bodyPr>
          <a:lstStyle/>
          <a:p>
            <a:r>
              <a:rPr lang="en-GB" dirty="0"/>
              <a:t>The strategic outline case and accompanying value for money addendum published in October 2012.</a:t>
            </a:r>
          </a:p>
          <a:p>
            <a:endParaRPr lang="en-GB" dirty="0"/>
          </a:p>
          <a:p>
            <a:r>
              <a:rPr lang="en-GB" dirty="0"/>
              <a:t>Provided suggested list of indications to fill maximum capacity of 2 centres (1,500 patients).</a:t>
            </a:r>
          </a:p>
        </p:txBody>
      </p:sp>
      <p:graphicFrame>
        <p:nvGraphicFramePr>
          <p:cNvPr id="11" name="Content Placeholder 10">
            <a:extLst>
              <a:ext uri="{FF2B5EF4-FFF2-40B4-BE49-F238E27FC236}">
                <a16:creationId xmlns:a16="http://schemas.microsoft.com/office/drawing/2014/main" id="{BCAB5ACD-4C5E-07D9-1354-ADD703597E5B}"/>
              </a:ext>
            </a:extLst>
          </p:cNvPr>
          <p:cNvGraphicFramePr>
            <a:graphicFrameLocks noGrp="1"/>
          </p:cNvGraphicFramePr>
          <p:nvPr>
            <p:ph sz="quarter" idx="22"/>
            <p:extLst>
              <p:ext uri="{D42A27DB-BD31-4B8C-83A1-F6EECF244321}">
                <p14:modId xmlns:p14="http://schemas.microsoft.com/office/powerpoint/2010/main" val="3302995417"/>
              </p:ext>
            </p:extLst>
          </p:nvPr>
        </p:nvGraphicFramePr>
        <p:xfrm>
          <a:off x="119336" y="90300"/>
          <a:ext cx="2852696" cy="6677400"/>
        </p:xfrm>
        <a:graphic>
          <a:graphicData uri="http://schemas.openxmlformats.org/drawingml/2006/table">
            <a:tbl>
              <a:tblPr firstRow="1" bandRow="1">
                <a:tableStyleId>{21E4AEA4-8DFA-4A89-87EB-49C32662AFE0}</a:tableStyleId>
              </a:tblPr>
              <a:tblGrid>
                <a:gridCol w="208280">
                  <a:extLst>
                    <a:ext uri="{9D8B030D-6E8A-4147-A177-3AD203B41FA5}">
                      <a16:colId xmlns:a16="http://schemas.microsoft.com/office/drawing/2014/main" val="4036819661"/>
                    </a:ext>
                  </a:extLst>
                </a:gridCol>
                <a:gridCol w="2062839">
                  <a:extLst>
                    <a:ext uri="{9D8B030D-6E8A-4147-A177-3AD203B41FA5}">
                      <a16:colId xmlns:a16="http://schemas.microsoft.com/office/drawing/2014/main" val="737846586"/>
                    </a:ext>
                  </a:extLst>
                </a:gridCol>
                <a:gridCol w="581577">
                  <a:extLst>
                    <a:ext uri="{9D8B030D-6E8A-4147-A177-3AD203B41FA5}">
                      <a16:colId xmlns:a16="http://schemas.microsoft.com/office/drawing/2014/main" val="743836106"/>
                    </a:ext>
                  </a:extLst>
                </a:gridCol>
              </a:tblGrid>
              <a:tr h="0">
                <a:tc>
                  <a:txBody>
                    <a:bodyPr/>
                    <a:lstStyle/>
                    <a:p>
                      <a:endParaRPr lang="en-US" sz="650" b="0" i="0" dirty="0">
                        <a:latin typeface="UCL Sans" pitchFamily="2" charset="77"/>
                      </a:endParaRPr>
                    </a:p>
                  </a:txBody>
                  <a:tcPr/>
                </a:tc>
                <a:tc>
                  <a:txBody>
                    <a:bodyPr/>
                    <a:lstStyle/>
                    <a:p>
                      <a:r>
                        <a:rPr lang="en-US" sz="650" b="1" i="0" dirty="0">
                          <a:latin typeface="UCL Sans" pitchFamily="2" charset="77"/>
                        </a:rPr>
                        <a:t>Indication</a:t>
                      </a:r>
                    </a:p>
                  </a:txBody>
                  <a:tcPr/>
                </a:tc>
                <a:tc>
                  <a:txBody>
                    <a:bodyPr/>
                    <a:lstStyle/>
                    <a:p>
                      <a:r>
                        <a:rPr lang="en-US" sz="650" b="1" i="0" dirty="0">
                          <a:latin typeface="UCL Sans" pitchFamily="2" charset="77"/>
                        </a:rPr>
                        <a:t>Patients</a:t>
                      </a:r>
                    </a:p>
                  </a:txBody>
                  <a:tcPr/>
                </a:tc>
                <a:extLst>
                  <a:ext uri="{0D108BD9-81ED-4DB2-BD59-A6C34878D82A}">
                    <a16:rowId xmlns:a16="http://schemas.microsoft.com/office/drawing/2014/main" val="747381023"/>
                  </a:ext>
                </a:extLst>
              </a:tr>
              <a:tr h="190800">
                <a:tc rowSpan="20">
                  <a:txBody>
                    <a:bodyPr/>
                    <a:lstStyle/>
                    <a:p>
                      <a:pPr algn="ctr"/>
                      <a:r>
                        <a:rPr lang="en-US" sz="650" b="1" i="0" dirty="0" err="1">
                          <a:solidFill>
                            <a:schemeClr val="bg1"/>
                          </a:solidFill>
                          <a:latin typeface="UCL Sans" pitchFamily="2" charset="77"/>
                        </a:rPr>
                        <a:t>Paediatric</a:t>
                      </a:r>
                      <a:endParaRPr lang="en-US" sz="650" b="1" i="0" dirty="0">
                        <a:solidFill>
                          <a:schemeClr val="bg1"/>
                        </a:solidFill>
                        <a:latin typeface="UCL Sans" pitchFamily="2" charset="77"/>
                      </a:endParaRPr>
                    </a:p>
                  </a:txBody>
                  <a:tcPr vert="vert270" anchor="ctr">
                    <a:solidFill>
                      <a:schemeClr val="accent2"/>
                    </a:solidFill>
                  </a:tcPr>
                </a:tc>
                <a:tc>
                  <a:txBody>
                    <a:bodyPr/>
                    <a:lstStyle/>
                    <a:p>
                      <a:r>
                        <a:rPr lang="en-GB" sz="650" kern="1200" dirty="0">
                          <a:solidFill>
                            <a:schemeClr val="dk1"/>
                          </a:solidFill>
                          <a:effectLst/>
                          <a:latin typeface="UCL Sans" pitchFamily="2" charset="77"/>
                          <a:ea typeface="+mn-ea"/>
                          <a:cs typeface="+mn-cs"/>
                        </a:rPr>
                        <a:t>Chordoma/ </a:t>
                      </a:r>
                      <a:r>
                        <a:rPr lang="en-GB" sz="650" kern="1200" dirty="0" err="1">
                          <a:solidFill>
                            <a:schemeClr val="dk1"/>
                          </a:solidFill>
                          <a:effectLst/>
                          <a:latin typeface="UCL Sans" pitchFamily="2" charset="77"/>
                          <a:ea typeface="+mn-ea"/>
                          <a:cs typeface="+mn-cs"/>
                        </a:rPr>
                        <a:t>Chondrosacoma</a:t>
                      </a:r>
                      <a:endParaRPr lang="en-GB" sz="650" kern="1200" dirty="0">
                        <a:solidFill>
                          <a:schemeClr val="dk1"/>
                        </a:solidFill>
                        <a:effectLst/>
                        <a:latin typeface="UCL Sans" pitchFamily="2" charset="77"/>
                        <a:ea typeface="+mn-ea"/>
                        <a:cs typeface="+mn-cs"/>
                      </a:endParaRPr>
                    </a:p>
                  </a:txBody>
                  <a:tcPr/>
                </a:tc>
                <a:tc>
                  <a:txBody>
                    <a:bodyPr/>
                    <a:lstStyle/>
                    <a:p>
                      <a:r>
                        <a:rPr lang="en-US" sz="650" b="0" i="0" dirty="0">
                          <a:latin typeface="UCL Sans" pitchFamily="2" charset="77"/>
                        </a:rPr>
                        <a:t>15</a:t>
                      </a:r>
                    </a:p>
                  </a:txBody>
                  <a:tcPr/>
                </a:tc>
                <a:extLst>
                  <a:ext uri="{0D108BD9-81ED-4DB2-BD59-A6C34878D82A}">
                    <a16:rowId xmlns:a16="http://schemas.microsoft.com/office/drawing/2014/main" val="3996639090"/>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Rhabdomyosarcoma (Orbit)</a:t>
                      </a:r>
                    </a:p>
                  </a:txBody>
                  <a:tcPr/>
                </a:tc>
                <a:tc>
                  <a:txBody>
                    <a:bodyPr/>
                    <a:lstStyle/>
                    <a:p>
                      <a:r>
                        <a:rPr lang="en-US" sz="650" b="0" i="0" dirty="0">
                          <a:latin typeface="UCL Sans" pitchFamily="2" charset="77"/>
                        </a:rPr>
                        <a:t>5</a:t>
                      </a:r>
                    </a:p>
                  </a:txBody>
                  <a:tcPr/>
                </a:tc>
                <a:extLst>
                  <a:ext uri="{0D108BD9-81ED-4DB2-BD59-A6C34878D82A}">
                    <a16:rowId xmlns:a16="http://schemas.microsoft.com/office/drawing/2014/main" val="7521435"/>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Rhabdomyosarcoma (</a:t>
                      </a:r>
                      <a:r>
                        <a:rPr lang="en-GB" sz="650" kern="1200" dirty="0" err="1">
                          <a:solidFill>
                            <a:schemeClr val="dk1"/>
                          </a:solidFill>
                          <a:effectLst/>
                          <a:latin typeface="UCL Sans" pitchFamily="2" charset="77"/>
                          <a:ea typeface="+mn-ea"/>
                          <a:cs typeface="+mn-cs"/>
                        </a:rPr>
                        <a:t>Prameningeal</a:t>
                      </a:r>
                      <a:r>
                        <a:rPr lang="en-GB" sz="650" kern="1200" dirty="0">
                          <a:solidFill>
                            <a:schemeClr val="dk1"/>
                          </a:solidFill>
                          <a:effectLst/>
                          <a:latin typeface="UCL Sans" pitchFamily="2" charset="77"/>
                          <a:ea typeface="+mn-ea"/>
                          <a:cs typeface="+mn-cs"/>
                        </a:rPr>
                        <a:t> and H&amp;N)</a:t>
                      </a:r>
                    </a:p>
                  </a:txBody>
                  <a:tcPr/>
                </a:tc>
                <a:tc>
                  <a:txBody>
                    <a:bodyPr/>
                    <a:lstStyle/>
                    <a:p>
                      <a:r>
                        <a:rPr lang="en-US" sz="650" b="0" i="0" dirty="0">
                          <a:latin typeface="UCL Sans" pitchFamily="2" charset="77"/>
                        </a:rPr>
                        <a:t>15</a:t>
                      </a:r>
                    </a:p>
                  </a:txBody>
                  <a:tcPr/>
                </a:tc>
                <a:extLst>
                  <a:ext uri="{0D108BD9-81ED-4DB2-BD59-A6C34878D82A}">
                    <a16:rowId xmlns:a16="http://schemas.microsoft.com/office/drawing/2014/main" val="1805808097"/>
                  </a:ext>
                </a:extLst>
              </a:tr>
              <a:tr h="190800">
                <a:tc vMerge="1">
                  <a:txBody>
                    <a:bodyPr/>
                    <a:lstStyle/>
                    <a:p>
                      <a:endParaRPr lang="en-US" b="0" i="0">
                        <a:latin typeface="UCL Sans" pitchFamily="2" charset="77"/>
                      </a:endParaRPr>
                    </a:p>
                  </a:txBody>
                  <a:tcPr/>
                </a:tc>
                <a:tc>
                  <a:txBody>
                    <a:bodyPr/>
                    <a:lstStyle/>
                    <a:p>
                      <a:r>
                        <a:rPr lang="en-GB" sz="650" kern="1200" dirty="0" err="1">
                          <a:solidFill>
                            <a:schemeClr val="dk1"/>
                          </a:solidFill>
                          <a:effectLst/>
                          <a:latin typeface="UCL Sans" pitchFamily="2" charset="77"/>
                          <a:ea typeface="+mn-ea"/>
                          <a:cs typeface="+mn-cs"/>
                        </a:rPr>
                        <a:t>Rhabdomysarcoma</a:t>
                      </a:r>
                      <a:r>
                        <a:rPr lang="en-GB" sz="650" kern="1200" dirty="0">
                          <a:solidFill>
                            <a:schemeClr val="dk1"/>
                          </a:solidFill>
                          <a:effectLst/>
                          <a:latin typeface="UCL Sans" pitchFamily="2" charset="77"/>
                          <a:ea typeface="+mn-ea"/>
                          <a:cs typeface="+mn-cs"/>
                        </a:rPr>
                        <a:t> (Pelvis)</a:t>
                      </a:r>
                    </a:p>
                  </a:txBody>
                  <a:tcPr/>
                </a:tc>
                <a:tc>
                  <a:txBody>
                    <a:bodyPr/>
                    <a:lstStyle/>
                    <a:p>
                      <a:r>
                        <a:rPr lang="en-US" sz="650" b="0" i="0" dirty="0">
                          <a:latin typeface="UCL Sans" pitchFamily="2" charset="77"/>
                        </a:rPr>
                        <a:t>10</a:t>
                      </a:r>
                    </a:p>
                  </a:txBody>
                  <a:tcPr/>
                </a:tc>
                <a:extLst>
                  <a:ext uri="{0D108BD9-81ED-4DB2-BD59-A6C34878D82A}">
                    <a16:rowId xmlns:a16="http://schemas.microsoft.com/office/drawing/2014/main" val="1477725715"/>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Osteosarcoma</a:t>
                      </a:r>
                    </a:p>
                  </a:txBody>
                  <a:tcPr/>
                </a:tc>
                <a:tc>
                  <a:txBody>
                    <a:bodyPr/>
                    <a:lstStyle/>
                    <a:p>
                      <a:r>
                        <a:rPr lang="en-US" sz="650" b="0" i="0" dirty="0">
                          <a:latin typeface="UCL Sans" pitchFamily="2" charset="77"/>
                        </a:rPr>
                        <a:t>3</a:t>
                      </a:r>
                    </a:p>
                  </a:txBody>
                  <a:tcPr/>
                </a:tc>
                <a:extLst>
                  <a:ext uri="{0D108BD9-81ED-4DB2-BD59-A6C34878D82A}">
                    <a16:rowId xmlns:a16="http://schemas.microsoft.com/office/drawing/2014/main" val="4200035887"/>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Ewings Sarcoma</a:t>
                      </a:r>
                    </a:p>
                  </a:txBody>
                  <a:tcPr/>
                </a:tc>
                <a:tc>
                  <a:txBody>
                    <a:bodyPr/>
                    <a:lstStyle/>
                    <a:p>
                      <a:r>
                        <a:rPr lang="en-US" sz="650" b="0" i="0" dirty="0">
                          <a:latin typeface="UCL Sans" pitchFamily="2" charset="77"/>
                        </a:rPr>
                        <a:t>9</a:t>
                      </a:r>
                    </a:p>
                  </a:txBody>
                  <a:tcPr/>
                </a:tc>
                <a:extLst>
                  <a:ext uri="{0D108BD9-81ED-4DB2-BD59-A6C34878D82A}">
                    <a16:rowId xmlns:a16="http://schemas.microsoft.com/office/drawing/2014/main" val="1908329828"/>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PPNET</a:t>
                      </a:r>
                    </a:p>
                  </a:txBody>
                  <a:tcPr/>
                </a:tc>
                <a:tc>
                  <a:txBody>
                    <a:bodyPr/>
                    <a:lstStyle/>
                    <a:p>
                      <a:r>
                        <a:rPr lang="en-US" sz="650" b="0" i="0" dirty="0">
                          <a:latin typeface="UCL Sans" pitchFamily="2" charset="77"/>
                        </a:rPr>
                        <a:t>5</a:t>
                      </a:r>
                    </a:p>
                  </a:txBody>
                  <a:tcPr/>
                </a:tc>
                <a:extLst>
                  <a:ext uri="{0D108BD9-81ED-4DB2-BD59-A6C34878D82A}">
                    <a16:rowId xmlns:a16="http://schemas.microsoft.com/office/drawing/2014/main" val="1133742778"/>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Paediatric Ependymoma</a:t>
                      </a:r>
                    </a:p>
                  </a:txBody>
                  <a:tcPr/>
                </a:tc>
                <a:tc>
                  <a:txBody>
                    <a:bodyPr/>
                    <a:lstStyle/>
                    <a:p>
                      <a:r>
                        <a:rPr lang="en-US" sz="650" b="0" i="0" dirty="0">
                          <a:latin typeface="UCL Sans" pitchFamily="2" charset="77"/>
                        </a:rPr>
                        <a:t>25</a:t>
                      </a:r>
                    </a:p>
                  </a:txBody>
                  <a:tcPr/>
                </a:tc>
                <a:extLst>
                  <a:ext uri="{0D108BD9-81ED-4DB2-BD59-A6C34878D82A}">
                    <a16:rowId xmlns:a16="http://schemas.microsoft.com/office/drawing/2014/main" val="4065672916"/>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Low Grade Glioma</a:t>
                      </a:r>
                    </a:p>
                  </a:txBody>
                  <a:tcPr/>
                </a:tc>
                <a:tc>
                  <a:txBody>
                    <a:bodyPr/>
                    <a:lstStyle/>
                    <a:p>
                      <a:r>
                        <a:rPr lang="en-US" sz="650" b="0" i="0" dirty="0">
                          <a:latin typeface="UCL Sans" pitchFamily="2" charset="77"/>
                        </a:rPr>
                        <a:t>5</a:t>
                      </a:r>
                    </a:p>
                  </a:txBody>
                  <a:tcPr/>
                </a:tc>
                <a:extLst>
                  <a:ext uri="{0D108BD9-81ED-4DB2-BD59-A6C34878D82A}">
                    <a16:rowId xmlns:a16="http://schemas.microsoft.com/office/drawing/2014/main" val="2732221119"/>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Optic Pathway Glioma</a:t>
                      </a:r>
                    </a:p>
                  </a:txBody>
                  <a:tcPr/>
                </a:tc>
                <a:tc>
                  <a:txBody>
                    <a:bodyPr/>
                    <a:lstStyle/>
                    <a:p>
                      <a:r>
                        <a:rPr lang="en-US" sz="650" b="0" i="0" dirty="0">
                          <a:latin typeface="UCL Sans" pitchFamily="2" charset="77"/>
                        </a:rPr>
                        <a:t>12</a:t>
                      </a:r>
                    </a:p>
                  </a:txBody>
                  <a:tcPr/>
                </a:tc>
                <a:extLst>
                  <a:ext uri="{0D108BD9-81ED-4DB2-BD59-A6C34878D82A}">
                    <a16:rowId xmlns:a16="http://schemas.microsoft.com/office/drawing/2014/main" val="2570436156"/>
                  </a:ext>
                </a:extLst>
              </a:tr>
              <a:tr h="190800">
                <a:tc vMerge="1">
                  <a:txBody>
                    <a:bodyPr/>
                    <a:lstStyle/>
                    <a:p>
                      <a:endParaRPr lang="en-US" b="0" i="0">
                        <a:latin typeface="UCL Sans" pitchFamily="2" charset="77"/>
                      </a:endParaRPr>
                    </a:p>
                  </a:txBody>
                  <a:tcPr/>
                </a:tc>
                <a:tc>
                  <a:txBody>
                    <a:bodyPr/>
                    <a:lstStyle/>
                    <a:p>
                      <a:r>
                        <a:rPr lang="en-GB" sz="650" kern="1200" dirty="0" err="1">
                          <a:solidFill>
                            <a:schemeClr val="dk1"/>
                          </a:solidFill>
                          <a:effectLst/>
                          <a:latin typeface="UCL Sans" pitchFamily="2" charset="77"/>
                          <a:ea typeface="+mn-ea"/>
                          <a:cs typeface="+mn-cs"/>
                        </a:rPr>
                        <a:t>Craniphayngioma</a:t>
                      </a:r>
                      <a:endParaRPr lang="en-GB" sz="650" kern="1200" dirty="0">
                        <a:solidFill>
                          <a:schemeClr val="dk1"/>
                        </a:solidFill>
                        <a:effectLst/>
                        <a:latin typeface="UCL Sans" pitchFamily="2" charset="77"/>
                        <a:ea typeface="+mn-ea"/>
                        <a:cs typeface="+mn-cs"/>
                      </a:endParaRPr>
                    </a:p>
                  </a:txBody>
                  <a:tcPr/>
                </a:tc>
                <a:tc>
                  <a:txBody>
                    <a:bodyPr/>
                    <a:lstStyle/>
                    <a:p>
                      <a:r>
                        <a:rPr lang="en-US" sz="650" b="0" i="0" dirty="0">
                          <a:latin typeface="UCL Sans" pitchFamily="2" charset="77"/>
                        </a:rPr>
                        <a:t>15</a:t>
                      </a:r>
                    </a:p>
                  </a:txBody>
                  <a:tcPr/>
                </a:tc>
                <a:extLst>
                  <a:ext uri="{0D108BD9-81ED-4DB2-BD59-A6C34878D82A}">
                    <a16:rowId xmlns:a16="http://schemas.microsoft.com/office/drawing/2014/main" val="518258045"/>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Medulloblastoma (PNET)</a:t>
                      </a:r>
                    </a:p>
                  </a:txBody>
                  <a:tcPr/>
                </a:tc>
                <a:tc>
                  <a:txBody>
                    <a:bodyPr/>
                    <a:lstStyle/>
                    <a:p>
                      <a:r>
                        <a:rPr lang="en-US" sz="650" b="0" i="0" dirty="0">
                          <a:latin typeface="UCL Sans" pitchFamily="2" charset="77"/>
                        </a:rPr>
                        <a:t>70</a:t>
                      </a:r>
                    </a:p>
                  </a:txBody>
                  <a:tcPr/>
                </a:tc>
                <a:extLst>
                  <a:ext uri="{0D108BD9-81ED-4DB2-BD59-A6C34878D82A}">
                    <a16:rowId xmlns:a16="http://schemas.microsoft.com/office/drawing/2014/main" val="2892243777"/>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Hodgkins</a:t>
                      </a:r>
                    </a:p>
                  </a:txBody>
                  <a:tcPr/>
                </a:tc>
                <a:tc>
                  <a:txBody>
                    <a:bodyPr/>
                    <a:lstStyle/>
                    <a:p>
                      <a:r>
                        <a:rPr lang="en-US" sz="650" b="0" i="0" dirty="0">
                          <a:latin typeface="UCL Sans" pitchFamily="2" charset="77"/>
                        </a:rPr>
                        <a:t>5</a:t>
                      </a:r>
                    </a:p>
                  </a:txBody>
                  <a:tcPr/>
                </a:tc>
                <a:extLst>
                  <a:ext uri="{0D108BD9-81ED-4DB2-BD59-A6C34878D82A}">
                    <a16:rowId xmlns:a16="http://schemas.microsoft.com/office/drawing/2014/main" val="4060644755"/>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Retinoblastoma</a:t>
                      </a:r>
                    </a:p>
                  </a:txBody>
                  <a:tcPr/>
                </a:tc>
                <a:tc>
                  <a:txBody>
                    <a:bodyPr/>
                    <a:lstStyle/>
                    <a:p>
                      <a:r>
                        <a:rPr lang="en-US" sz="650" b="0" i="0" dirty="0">
                          <a:latin typeface="UCL Sans" pitchFamily="2" charset="77"/>
                        </a:rPr>
                        <a:t>5</a:t>
                      </a:r>
                    </a:p>
                  </a:txBody>
                  <a:tcPr/>
                </a:tc>
                <a:extLst>
                  <a:ext uri="{0D108BD9-81ED-4DB2-BD59-A6C34878D82A}">
                    <a16:rowId xmlns:a16="http://schemas.microsoft.com/office/drawing/2014/main" val="89094197"/>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Meningioma</a:t>
                      </a:r>
                    </a:p>
                  </a:txBody>
                  <a:tcPr/>
                </a:tc>
                <a:tc>
                  <a:txBody>
                    <a:bodyPr/>
                    <a:lstStyle/>
                    <a:p>
                      <a:r>
                        <a:rPr lang="en-US" sz="650" b="0" i="0" dirty="0">
                          <a:latin typeface="UCL Sans" pitchFamily="2" charset="77"/>
                        </a:rPr>
                        <a:t>3</a:t>
                      </a:r>
                    </a:p>
                  </a:txBody>
                  <a:tcPr/>
                </a:tc>
                <a:extLst>
                  <a:ext uri="{0D108BD9-81ED-4DB2-BD59-A6C34878D82A}">
                    <a16:rowId xmlns:a16="http://schemas.microsoft.com/office/drawing/2014/main" val="635374365"/>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Intracranial germinoma</a:t>
                      </a:r>
                    </a:p>
                  </a:txBody>
                  <a:tcPr/>
                </a:tc>
                <a:tc>
                  <a:txBody>
                    <a:bodyPr/>
                    <a:lstStyle/>
                    <a:p>
                      <a:r>
                        <a:rPr lang="en-US" sz="650" b="0" i="0" dirty="0">
                          <a:latin typeface="UCL Sans" pitchFamily="2" charset="77"/>
                        </a:rPr>
                        <a:t>10</a:t>
                      </a:r>
                    </a:p>
                  </a:txBody>
                  <a:tcPr/>
                </a:tc>
                <a:extLst>
                  <a:ext uri="{0D108BD9-81ED-4DB2-BD59-A6C34878D82A}">
                    <a16:rowId xmlns:a16="http://schemas.microsoft.com/office/drawing/2014/main" val="3831780796"/>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Nasopharynx (H&amp;N)</a:t>
                      </a:r>
                    </a:p>
                  </a:txBody>
                  <a:tcPr/>
                </a:tc>
                <a:tc>
                  <a:txBody>
                    <a:bodyPr/>
                    <a:lstStyle/>
                    <a:p>
                      <a:r>
                        <a:rPr lang="en-US" sz="650" b="0" i="0" dirty="0">
                          <a:latin typeface="UCL Sans" pitchFamily="2" charset="77"/>
                        </a:rPr>
                        <a:t>15</a:t>
                      </a:r>
                    </a:p>
                  </a:txBody>
                  <a:tcPr/>
                </a:tc>
                <a:extLst>
                  <a:ext uri="{0D108BD9-81ED-4DB2-BD59-A6C34878D82A}">
                    <a16:rowId xmlns:a16="http://schemas.microsoft.com/office/drawing/2014/main" val="4277569388"/>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Difficult Cases (</a:t>
                      </a:r>
                      <a:r>
                        <a:rPr lang="en-GB" sz="650" kern="1200" dirty="0" err="1">
                          <a:solidFill>
                            <a:schemeClr val="dk1"/>
                          </a:solidFill>
                          <a:effectLst/>
                          <a:latin typeface="UCL Sans" pitchFamily="2" charset="77"/>
                          <a:ea typeface="+mn-ea"/>
                          <a:cs typeface="+mn-cs"/>
                        </a:rPr>
                        <a:t>Esthe</a:t>
                      </a:r>
                      <a:r>
                        <a:rPr lang="en-GB" sz="650" kern="1200" dirty="0">
                          <a:solidFill>
                            <a:schemeClr val="dk1"/>
                          </a:solidFill>
                          <a:effectLst/>
                          <a:latin typeface="UCL Sans" pitchFamily="2" charset="77"/>
                          <a:ea typeface="+mn-ea"/>
                          <a:cs typeface="+mn-cs"/>
                        </a:rPr>
                        <a:t>/Neuro/Liver)</a:t>
                      </a:r>
                    </a:p>
                  </a:txBody>
                  <a:tcPr/>
                </a:tc>
                <a:tc>
                  <a:txBody>
                    <a:bodyPr/>
                    <a:lstStyle/>
                    <a:p>
                      <a:r>
                        <a:rPr lang="en-US" sz="650" b="0" i="0" dirty="0">
                          <a:latin typeface="UCL Sans" pitchFamily="2" charset="77"/>
                        </a:rPr>
                        <a:t>5</a:t>
                      </a:r>
                    </a:p>
                  </a:txBody>
                  <a:tcPr/>
                </a:tc>
                <a:extLst>
                  <a:ext uri="{0D108BD9-81ED-4DB2-BD59-A6C34878D82A}">
                    <a16:rowId xmlns:a16="http://schemas.microsoft.com/office/drawing/2014/main" val="3049060720"/>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Very Young Age</a:t>
                      </a:r>
                    </a:p>
                  </a:txBody>
                  <a:tcPr/>
                </a:tc>
                <a:tc>
                  <a:txBody>
                    <a:bodyPr/>
                    <a:lstStyle/>
                    <a:p>
                      <a:r>
                        <a:rPr lang="en-US" sz="650" b="0" i="0" dirty="0">
                          <a:latin typeface="UCL Sans" pitchFamily="2" charset="77"/>
                        </a:rPr>
                        <a:t>20</a:t>
                      </a:r>
                    </a:p>
                  </a:txBody>
                  <a:tcPr/>
                </a:tc>
                <a:extLst>
                  <a:ext uri="{0D108BD9-81ED-4DB2-BD59-A6C34878D82A}">
                    <a16:rowId xmlns:a16="http://schemas.microsoft.com/office/drawing/2014/main" val="647405132"/>
                  </a:ext>
                </a:extLst>
              </a:tr>
              <a:tr h="190800">
                <a:tc vMerge="1">
                  <a:txBody>
                    <a:bodyPr/>
                    <a:lstStyle/>
                    <a:p>
                      <a:endParaRPr lang="en-US" b="1" i="0" dirty="0">
                        <a:latin typeface="UCL Sans" pitchFamily="2" charset="77"/>
                      </a:endParaRPr>
                    </a:p>
                  </a:txBody>
                  <a:tcPr/>
                </a:tc>
                <a:tc>
                  <a:txBody>
                    <a:bodyPr/>
                    <a:lstStyle/>
                    <a:p>
                      <a:r>
                        <a:rPr lang="en-US" sz="650" b="1" i="0" dirty="0">
                          <a:latin typeface="UCL Sans" pitchFamily="2" charset="77"/>
                        </a:rPr>
                        <a:t>Total</a:t>
                      </a:r>
                    </a:p>
                  </a:txBody>
                  <a:tcPr/>
                </a:tc>
                <a:tc>
                  <a:txBody>
                    <a:bodyPr/>
                    <a:lstStyle/>
                    <a:p>
                      <a:r>
                        <a:rPr lang="en-US" sz="650" b="1" i="0" dirty="0">
                          <a:latin typeface="UCL Sans" pitchFamily="2" charset="77"/>
                        </a:rPr>
                        <a:t>252</a:t>
                      </a:r>
                    </a:p>
                  </a:txBody>
                  <a:tcPr/>
                </a:tc>
                <a:extLst>
                  <a:ext uri="{0D108BD9-81ED-4DB2-BD59-A6C34878D82A}">
                    <a16:rowId xmlns:a16="http://schemas.microsoft.com/office/drawing/2014/main" val="2641060364"/>
                  </a:ext>
                </a:extLst>
              </a:tr>
              <a:tr h="190800">
                <a:tc rowSpan="13">
                  <a:txBody>
                    <a:bodyPr/>
                    <a:lstStyle/>
                    <a:p>
                      <a:pPr algn="ctr"/>
                      <a:r>
                        <a:rPr lang="en-US" sz="650" b="1" i="0" dirty="0">
                          <a:solidFill>
                            <a:schemeClr val="bg1"/>
                          </a:solidFill>
                          <a:latin typeface="UCL Sans" pitchFamily="2" charset="77"/>
                        </a:rPr>
                        <a:t>Adult</a:t>
                      </a:r>
                    </a:p>
                  </a:txBody>
                  <a:tcPr vert="vert270" anchor="ctr">
                    <a:solidFill>
                      <a:schemeClr val="accent2"/>
                    </a:solidFill>
                  </a:tcPr>
                </a:tc>
                <a:tc>
                  <a:txBody>
                    <a:bodyPr/>
                    <a:lstStyle/>
                    <a:p>
                      <a:r>
                        <a:rPr lang="en-GB" sz="650" kern="1200" dirty="0" err="1">
                          <a:solidFill>
                            <a:schemeClr val="dk1"/>
                          </a:solidFill>
                          <a:effectLst/>
                          <a:latin typeface="UCL Sans" pitchFamily="2" charset="77"/>
                          <a:ea typeface="+mn-ea"/>
                          <a:cs typeface="+mn-cs"/>
                        </a:rPr>
                        <a:t>Choroidial</a:t>
                      </a:r>
                      <a:r>
                        <a:rPr lang="en-GB" sz="650" kern="1200" dirty="0">
                          <a:solidFill>
                            <a:schemeClr val="dk1"/>
                          </a:solidFill>
                          <a:effectLst/>
                          <a:latin typeface="UCL Sans" pitchFamily="2" charset="77"/>
                          <a:ea typeface="+mn-ea"/>
                          <a:cs typeface="+mn-cs"/>
                        </a:rPr>
                        <a:t> Melanoma</a:t>
                      </a:r>
                    </a:p>
                  </a:txBody>
                  <a:tcPr/>
                </a:tc>
                <a:tc>
                  <a:txBody>
                    <a:bodyPr/>
                    <a:lstStyle/>
                    <a:p>
                      <a:r>
                        <a:rPr lang="en-US" sz="650" b="0" i="0" dirty="0">
                          <a:latin typeface="UCL Sans" pitchFamily="2" charset="77"/>
                        </a:rPr>
                        <a:t>100</a:t>
                      </a:r>
                    </a:p>
                  </a:txBody>
                  <a:tcPr/>
                </a:tc>
                <a:extLst>
                  <a:ext uri="{0D108BD9-81ED-4DB2-BD59-A6C34878D82A}">
                    <a16:rowId xmlns:a16="http://schemas.microsoft.com/office/drawing/2014/main" val="2838127183"/>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Ocular/Orbital</a:t>
                      </a:r>
                    </a:p>
                  </a:txBody>
                  <a:tcPr/>
                </a:tc>
                <a:tc>
                  <a:txBody>
                    <a:bodyPr/>
                    <a:lstStyle/>
                    <a:p>
                      <a:r>
                        <a:rPr lang="en-US" sz="650" b="0" i="0" dirty="0">
                          <a:latin typeface="UCL Sans" pitchFamily="2" charset="77"/>
                        </a:rPr>
                        <a:t>25</a:t>
                      </a:r>
                    </a:p>
                  </a:txBody>
                  <a:tcPr/>
                </a:tc>
                <a:extLst>
                  <a:ext uri="{0D108BD9-81ED-4DB2-BD59-A6C34878D82A}">
                    <a16:rowId xmlns:a16="http://schemas.microsoft.com/office/drawing/2014/main" val="2738614347"/>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Chordoma</a:t>
                      </a:r>
                    </a:p>
                  </a:txBody>
                  <a:tcPr/>
                </a:tc>
                <a:tc>
                  <a:txBody>
                    <a:bodyPr/>
                    <a:lstStyle/>
                    <a:p>
                      <a:r>
                        <a:rPr lang="en-US" sz="650" b="0" i="0" dirty="0">
                          <a:latin typeface="UCL Sans" pitchFamily="2" charset="77"/>
                        </a:rPr>
                        <a:t>60</a:t>
                      </a:r>
                    </a:p>
                  </a:txBody>
                  <a:tcPr/>
                </a:tc>
                <a:extLst>
                  <a:ext uri="{0D108BD9-81ED-4DB2-BD59-A6C34878D82A}">
                    <a16:rowId xmlns:a16="http://schemas.microsoft.com/office/drawing/2014/main" val="460827391"/>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Chondrosarcoma</a:t>
                      </a:r>
                    </a:p>
                  </a:txBody>
                  <a:tcPr/>
                </a:tc>
                <a:tc>
                  <a:txBody>
                    <a:bodyPr/>
                    <a:lstStyle/>
                    <a:p>
                      <a:r>
                        <a:rPr lang="en-US" sz="650" b="0" i="0" dirty="0">
                          <a:latin typeface="UCL Sans" pitchFamily="2" charset="77"/>
                        </a:rPr>
                        <a:t>30</a:t>
                      </a:r>
                    </a:p>
                  </a:txBody>
                  <a:tcPr/>
                </a:tc>
                <a:extLst>
                  <a:ext uri="{0D108BD9-81ED-4DB2-BD59-A6C34878D82A}">
                    <a16:rowId xmlns:a16="http://schemas.microsoft.com/office/drawing/2014/main" val="1350619187"/>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Para-Spinal/Spinal Sarcoma</a:t>
                      </a:r>
                    </a:p>
                  </a:txBody>
                  <a:tcPr/>
                </a:tc>
                <a:tc>
                  <a:txBody>
                    <a:bodyPr/>
                    <a:lstStyle/>
                    <a:p>
                      <a:r>
                        <a:rPr lang="en-US" sz="650" b="0" i="0" dirty="0">
                          <a:latin typeface="UCL Sans" pitchFamily="2" charset="77"/>
                        </a:rPr>
                        <a:t>120</a:t>
                      </a:r>
                    </a:p>
                  </a:txBody>
                  <a:tcPr/>
                </a:tc>
                <a:extLst>
                  <a:ext uri="{0D108BD9-81ED-4DB2-BD59-A6C34878D82A}">
                    <a16:rowId xmlns:a16="http://schemas.microsoft.com/office/drawing/2014/main" val="2897066930"/>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Adult Sacral Chordoma</a:t>
                      </a:r>
                    </a:p>
                  </a:txBody>
                  <a:tcPr/>
                </a:tc>
                <a:tc>
                  <a:txBody>
                    <a:bodyPr/>
                    <a:lstStyle/>
                    <a:p>
                      <a:r>
                        <a:rPr lang="en-US" sz="650" b="0" i="0" dirty="0">
                          <a:latin typeface="UCL Sans" pitchFamily="2" charset="77"/>
                        </a:rPr>
                        <a:t>60</a:t>
                      </a:r>
                    </a:p>
                  </a:txBody>
                  <a:tcPr/>
                </a:tc>
                <a:extLst>
                  <a:ext uri="{0D108BD9-81ED-4DB2-BD59-A6C34878D82A}">
                    <a16:rowId xmlns:a16="http://schemas.microsoft.com/office/drawing/2014/main" val="1631553242"/>
                  </a:ext>
                </a:extLst>
              </a:tr>
              <a:tr h="190800">
                <a:tc vMerge="1">
                  <a:txBody>
                    <a:bodyPr/>
                    <a:lstStyle/>
                    <a:p>
                      <a:endParaRPr lang="en-US" b="0" i="0">
                        <a:latin typeface="UCL Sans" pitchFamily="2" charset="77"/>
                      </a:endParaRPr>
                    </a:p>
                  </a:txBody>
                  <a:tcPr/>
                </a:tc>
                <a:tc>
                  <a:txBody>
                    <a:bodyPr/>
                    <a:lstStyle/>
                    <a:p>
                      <a:r>
                        <a:rPr lang="en-GB" sz="650" kern="1200" dirty="0" err="1">
                          <a:solidFill>
                            <a:schemeClr val="dk1"/>
                          </a:solidFill>
                          <a:effectLst/>
                          <a:latin typeface="UCL Sans" pitchFamily="2" charset="77"/>
                          <a:ea typeface="+mn-ea"/>
                          <a:cs typeface="+mn-cs"/>
                        </a:rPr>
                        <a:t>Meningoma</a:t>
                      </a:r>
                      <a:endParaRPr lang="en-GB" sz="650" kern="1200" dirty="0">
                        <a:solidFill>
                          <a:schemeClr val="dk1"/>
                        </a:solidFill>
                        <a:effectLst/>
                        <a:latin typeface="UCL Sans" pitchFamily="2" charset="77"/>
                        <a:ea typeface="+mn-ea"/>
                        <a:cs typeface="+mn-cs"/>
                      </a:endParaRPr>
                    </a:p>
                  </a:txBody>
                  <a:tcPr/>
                </a:tc>
                <a:tc>
                  <a:txBody>
                    <a:bodyPr/>
                    <a:lstStyle/>
                    <a:p>
                      <a:r>
                        <a:rPr lang="en-US" sz="650" b="0" i="0" dirty="0">
                          <a:latin typeface="UCL Sans" pitchFamily="2" charset="77"/>
                        </a:rPr>
                        <a:t>100</a:t>
                      </a:r>
                    </a:p>
                  </a:txBody>
                  <a:tcPr/>
                </a:tc>
                <a:extLst>
                  <a:ext uri="{0D108BD9-81ED-4DB2-BD59-A6C34878D82A}">
                    <a16:rowId xmlns:a16="http://schemas.microsoft.com/office/drawing/2014/main" val="1193367718"/>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Acoustic Neuroma</a:t>
                      </a:r>
                    </a:p>
                  </a:txBody>
                  <a:tcPr/>
                </a:tc>
                <a:tc>
                  <a:txBody>
                    <a:bodyPr/>
                    <a:lstStyle/>
                    <a:p>
                      <a:r>
                        <a:rPr lang="en-US" sz="650" b="0" i="0" dirty="0">
                          <a:latin typeface="UCL Sans" pitchFamily="2" charset="77"/>
                        </a:rPr>
                        <a:t>100</a:t>
                      </a:r>
                    </a:p>
                  </a:txBody>
                  <a:tcPr/>
                </a:tc>
                <a:extLst>
                  <a:ext uri="{0D108BD9-81ED-4DB2-BD59-A6C34878D82A}">
                    <a16:rowId xmlns:a16="http://schemas.microsoft.com/office/drawing/2014/main" val="3862587653"/>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Craniospinal NOS (Pineal)</a:t>
                      </a:r>
                    </a:p>
                  </a:txBody>
                  <a:tcPr/>
                </a:tc>
                <a:tc>
                  <a:txBody>
                    <a:bodyPr/>
                    <a:lstStyle/>
                    <a:p>
                      <a:r>
                        <a:rPr lang="en-US" sz="650" b="0" i="0" dirty="0">
                          <a:latin typeface="UCL Sans" pitchFamily="2" charset="77"/>
                        </a:rPr>
                        <a:t>10</a:t>
                      </a:r>
                    </a:p>
                  </a:txBody>
                  <a:tcPr/>
                </a:tc>
                <a:extLst>
                  <a:ext uri="{0D108BD9-81ED-4DB2-BD59-A6C34878D82A}">
                    <a16:rowId xmlns:a16="http://schemas.microsoft.com/office/drawing/2014/main" val="3291863789"/>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Head &amp; Neck &amp; Paranasal Sinuses</a:t>
                      </a:r>
                    </a:p>
                  </a:txBody>
                  <a:tcPr/>
                </a:tc>
                <a:tc>
                  <a:txBody>
                    <a:bodyPr/>
                    <a:lstStyle/>
                    <a:p>
                      <a:r>
                        <a:rPr lang="en-US" sz="650" b="0" i="0" dirty="0">
                          <a:latin typeface="UCL Sans" pitchFamily="2" charset="77"/>
                        </a:rPr>
                        <a:t>300</a:t>
                      </a:r>
                    </a:p>
                  </a:txBody>
                  <a:tcPr/>
                </a:tc>
                <a:extLst>
                  <a:ext uri="{0D108BD9-81ED-4DB2-BD59-A6C34878D82A}">
                    <a16:rowId xmlns:a16="http://schemas.microsoft.com/office/drawing/2014/main" val="427265137"/>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PNET (medulloblastoma intracranial)</a:t>
                      </a:r>
                    </a:p>
                  </a:txBody>
                  <a:tcPr/>
                </a:tc>
                <a:tc>
                  <a:txBody>
                    <a:bodyPr/>
                    <a:lstStyle/>
                    <a:p>
                      <a:r>
                        <a:rPr lang="en-US" sz="650" b="0" i="0" dirty="0">
                          <a:latin typeface="UCL Sans" pitchFamily="2" charset="77"/>
                        </a:rPr>
                        <a:t>30</a:t>
                      </a:r>
                    </a:p>
                  </a:txBody>
                  <a:tcPr/>
                </a:tc>
                <a:extLst>
                  <a:ext uri="{0D108BD9-81ED-4DB2-BD59-A6C34878D82A}">
                    <a16:rowId xmlns:a16="http://schemas.microsoft.com/office/drawing/2014/main" val="3949305278"/>
                  </a:ext>
                </a:extLst>
              </a:tr>
              <a:tr h="190800">
                <a:tc vMerge="1">
                  <a:txBody>
                    <a:bodyPr/>
                    <a:lstStyle/>
                    <a:p>
                      <a:endParaRPr lang="en-US" b="0" i="0">
                        <a:latin typeface="UCL Sans" pitchFamily="2" charset="77"/>
                      </a:endParaRPr>
                    </a:p>
                  </a:txBody>
                  <a:tcPr/>
                </a:tc>
                <a:tc>
                  <a:txBody>
                    <a:bodyPr/>
                    <a:lstStyle/>
                    <a:p>
                      <a:r>
                        <a:rPr lang="en-GB" sz="650" kern="1200" dirty="0">
                          <a:solidFill>
                            <a:schemeClr val="dk1"/>
                          </a:solidFill>
                          <a:effectLst/>
                          <a:latin typeface="UCL Sans" pitchFamily="2" charset="77"/>
                          <a:ea typeface="+mn-ea"/>
                          <a:cs typeface="+mn-cs"/>
                        </a:rPr>
                        <a:t>Difficult cases</a:t>
                      </a:r>
                    </a:p>
                  </a:txBody>
                  <a:tcPr/>
                </a:tc>
                <a:tc>
                  <a:txBody>
                    <a:bodyPr/>
                    <a:lstStyle/>
                    <a:p>
                      <a:r>
                        <a:rPr lang="en-US" sz="650" b="0" i="0" dirty="0">
                          <a:latin typeface="UCL Sans" pitchFamily="2" charset="77"/>
                        </a:rPr>
                        <a:t>300</a:t>
                      </a:r>
                    </a:p>
                  </a:txBody>
                  <a:tcPr/>
                </a:tc>
                <a:extLst>
                  <a:ext uri="{0D108BD9-81ED-4DB2-BD59-A6C34878D82A}">
                    <a16:rowId xmlns:a16="http://schemas.microsoft.com/office/drawing/2014/main" val="3942797639"/>
                  </a:ext>
                </a:extLst>
              </a:tr>
              <a:tr h="190800">
                <a:tc vMerge="1">
                  <a:txBody>
                    <a:bodyPr/>
                    <a:lstStyle/>
                    <a:p>
                      <a:endParaRPr lang="en-US" b="0" i="0" dirty="0">
                        <a:latin typeface="UCL Sans"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b="1" kern="1200" dirty="0">
                          <a:solidFill>
                            <a:schemeClr val="dk1"/>
                          </a:solidFill>
                          <a:effectLst/>
                          <a:latin typeface="UCL Sans" pitchFamily="2" charset="77"/>
                          <a:ea typeface="+mn-ea"/>
                          <a:cs typeface="+mn-cs"/>
                        </a:rPr>
                        <a:t>Total</a:t>
                      </a:r>
                      <a:endParaRPr lang="en-US" sz="650" b="1" i="0" dirty="0">
                        <a:latin typeface="UCL Sans" pitchFamily="2" charset="77"/>
                      </a:endParaRPr>
                    </a:p>
                  </a:txBody>
                  <a:tcPr/>
                </a:tc>
                <a:tc>
                  <a:txBody>
                    <a:bodyPr/>
                    <a:lstStyle/>
                    <a:p>
                      <a:r>
                        <a:rPr lang="en-US" sz="650" b="1" i="0" dirty="0">
                          <a:latin typeface="UCL Sans" pitchFamily="2" charset="77"/>
                        </a:rPr>
                        <a:t>1,235</a:t>
                      </a:r>
                    </a:p>
                  </a:txBody>
                  <a:tcPr/>
                </a:tc>
                <a:extLst>
                  <a:ext uri="{0D108BD9-81ED-4DB2-BD59-A6C34878D82A}">
                    <a16:rowId xmlns:a16="http://schemas.microsoft.com/office/drawing/2014/main" val="3137750590"/>
                  </a:ext>
                </a:extLst>
              </a:tr>
              <a:tr h="0">
                <a:tc gridSpan="2">
                  <a:txBody>
                    <a:bodyPr/>
                    <a:lstStyle/>
                    <a:p>
                      <a:pPr algn="ctr"/>
                      <a:r>
                        <a:rPr lang="en-US" sz="650" b="1" i="0" dirty="0">
                          <a:solidFill>
                            <a:schemeClr val="bg1"/>
                          </a:solidFill>
                          <a:latin typeface="UCL Sans" pitchFamily="2" charset="77"/>
                        </a:rPr>
                        <a:t>Grand Total</a:t>
                      </a:r>
                    </a:p>
                  </a:txBody>
                  <a:tcPr>
                    <a:solidFill>
                      <a:schemeClr val="accent2"/>
                    </a:solidFill>
                  </a:tcPr>
                </a:tc>
                <a:tc hMerge="1">
                  <a:txBody>
                    <a:bodyPr/>
                    <a:lstStyle/>
                    <a:p>
                      <a:endParaRPr lang="en-US" b="0" i="0" dirty="0">
                        <a:latin typeface="UCL Sans" pitchFamily="2" charset="77"/>
                      </a:endParaRPr>
                    </a:p>
                  </a:txBody>
                  <a:tcPr/>
                </a:tc>
                <a:tc>
                  <a:txBody>
                    <a:bodyPr/>
                    <a:lstStyle/>
                    <a:p>
                      <a:r>
                        <a:rPr lang="en-US" sz="650" b="1" i="0" dirty="0">
                          <a:solidFill>
                            <a:schemeClr val="bg1"/>
                          </a:solidFill>
                          <a:latin typeface="UCL Sans" pitchFamily="2" charset="77"/>
                        </a:rPr>
                        <a:t>1,487</a:t>
                      </a:r>
                    </a:p>
                  </a:txBody>
                  <a:tcPr>
                    <a:solidFill>
                      <a:schemeClr val="accent2"/>
                    </a:solidFill>
                  </a:tcPr>
                </a:tc>
                <a:extLst>
                  <a:ext uri="{0D108BD9-81ED-4DB2-BD59-A6C34878D82A}">
                    <a16:rowId xmlns:a16="http://schemas.microsoft.com/office/drawing/2014/main" val="3140489245"/>
                  </a:ext>
                </a:extLst>
              </a:tr>
            </a:tbl>
          </a:graphicData>
        </a:graphic>
      </p:graphicFrame>
      <p:sp>
        <p:nvSpPr>
          <p:cNvPr id="8" name="Date Placeholder 7">
            <a:extLst>
              <a:ext uri="{FF2B5EF4-FFF2-40B4-BE49-F238E27FC236}">
                <a16:creationId xmlns:a16="http://schemas.microsoft.com/office/drawing/2014/main" id="{12817856-3A55-A3D6-26F9-EB7D5268D1F9}"/>
              </a:ext>
            </a:extLst>
          </p:cNvPr>
          <p:cNvSpPr>
            <a:spLocks noGrp="1"/>
          </p:cNvSpPr>
          <p:nvPr>
            <p:ph type="dt" sz="half" idx="19"/>
          </p:nvPr>
        </p:nvSpPr>
        <p:spPr>
          <a:xfrm>
            <a:off x="10566490" y="5800179"/>
            <a:ext cx="1578182" cy="365125"/>
          </a:xfrm>
        </p:spPr>
        <p:txBody>
          <a:bodyPr/>
          <a:lstStyle/>
          <a:p>
            <a:pPr algn="r"/>
            <a:r>
              <a:rPr lang="en-GB"/>
              <a:t>01/07/2026</a:t>
            </a:r>
            <a:endParaRPr lang="en-US" dirty="0"/>
          </a:p>
        </p:txBody>
      </p:sp>
      <p:sp>
        <p:nvSpPr>
          <p:cNvPr id="9" name="Footer Placeholder 8">
            <a:extLst>
              <a:ext uri="{FF2B5EF4-FFF2-40B4-BE49-F238E27FC236}">
                <a16:creationId xmlns:a16="http://schemas.microsoft.com/office/drawing/2014/main" id="{678B9EE5-6FF9-2131-6525-50581D2D6D86}"/>
              </a:ext>
            </a:extLst>
          </p:cNvPr>
          <p:cNvSpPr>
            <a:spLocks noGrp="1"/>
          </p:cNvSpPr>
          <p:nvPr>
            <p:ph type="ftr" sz="quarter" idx="20"/>
          </p:nvPr>
        </p:nvSpPr>
        <p:spPr/>
        <p:txBody>
          <a:bodyPr/>
          <a:lstStyle/>
          <a:p>
            <a:r>
              <a:rPr lang="en-US"/>
              <a:t>IoP PAB 2026 — Particle Therapy</a:t>
            </a:r>
            <a:endParaRPr lang="en-US" sz="1600" dirty="0"/>
          </a:p>
        </p:txBody>
      </p:sp>
      <p:sp>
        <p:nvSpPr>
          <p:cNvPr id="10" name="Slide Number Placeholder 9">
            <a:extLst>
              <a:ext uri="{FF2B5EF4-FFF2-40B4-BE49-F238E27FC236}">
                <a16:creationId xmlns:a16="http://schemas.microsoft.com/office/drawing/2014/main" id="{B7B01A2F-D54E-E378-2A91-F33DD11207C8}"/>
              </a:ext>
            </a:extLst>
          </p:cNvPr>
          <p:cNvSpPr>
            <a:spLocks noGrp="1"/>
          </p:cNvSpPr>
          <p:nvPr>
            <p:ph type="sldNum" sz="quarter" idx="21"/>
          </p:nvPr>
        </p:nvSpPr>
        <p:spPr/>
        <p:txBody>
          <a:bodyPr/>
          <a:lstStyle/>
          <a:p>
            <a:fld id="{039E9024-9481-D947-83B5-1D6F8C86C24B}" type="slidenum">
              <a:rPr lang="en-US" smtClean="0"/>
              <a:pPr/>
              <a:t>6</a:t>
            </a:fld>
            <a:endParaRPr lang="en-US" sz="1600"/>
          </a:p>
        </p:txBody>
      </p:sp>
    </p:spTree>
    <p:extLst>
      <p:ext uri="{BB962C8B-B14F-4D97-AF65-F5344CB8AC3E}">
        <p14:creationId xmlns:p14="http://schemas.microsoft.com/office/powerpoint/2010/main" val="2715341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7CB627-7862-E756-79B8-EFD6D93DAFFD}"/>
              </a:ext>
            </a:extLst>
          </p:cNvPr>
          <p:cNvSpPr>
            <a:spLocks noGrp="1"/>
          </p:cNvSpPr>
          <p:nvPr>
            <p:ph type="title"/>
          </p:nvPr>
        </p:nvSpPr>
        <p:spPr/>
        <p:txBody>
          <a:bodyPr>
            <a:normAutofit/>
          </a:bodyPr>
          <a:lstStyle/>
          <a:p>
            <a:r>
              <a:rPr lang="en-US" sz="3600" b="1" dirty="0">
                <a:solidFill>
                  <a:schemeClr val="accent3"/>
                </a:solidFill>
              </a:rPr>
              <a:t>NHS PBT Patient Access</a:t>
            </a:r>
          </a:p>
        </p:txBody>
      </p:sp>
      <p:sp>
        <p:nvSpPr>
          <p:cNvPr id="9" name="Content Placeholder 8">
            <a:extLst>
              <a:ext uri="{FF2B5EF4-FFF2-40B4-BE49-F238E27FC236}">
                <a16:creationId xmlns:a16="http://schemas.microsoft.com/office/drawing/2014/main" id="{A9B02F2F-1FE3-C172-93E8-DF5B571E35B8}"/>
              </a:ext>
            </a:extLst>
          </p:cNvPr>
          <p:cNvSpPr>
            <a:spLocks noGrp="1"/>
          </p:cNvSpPr>
          <p:nvPr>
            <p:ph sz="half" idx="2"/>
          </p:nvPr>
        </p:nvSpPr>
        <p:spPr>
          <a:xfrm>
            <a:off x="5691146" y="1052736"/>
            <a:ext cx="6237502" cy="4860000"/>
          </a:xfrm>
        </p:spPr>
        <p:txBody>
          <a:bodyPr>
            <a:normAutofit lnSpcReduction="10000"/>
          </a:bodyPr>
          <a:lstStyle/>
          <a:p>
            <a:r>
              <a:rPr lang="en-US" dirty="0"/>
              <a:t>Two high energy facilities to complement 60 MeV Clatterbridge ocular facility:</a:t>
            </a:r>
          </a:p>
          <a:p>
            <a:pPr lvl="1"/>
            <a:r>
              <a:rPr lang="en-US" dirty="0"/>
              <a:t>The Christie (Manchester)</a:t>
            </a:r>
          </a:p>
          <a:p>
            <a:pPr lvl="1"/>
            <a:r>
              <a:rPr lang="en-US" dirty="0"/>
              <a:t>UCLH (London)</a:t>
            </a:r>
          </a:p>
          <a:p>
            <a:r>
              <a:rPr lang="en-US" dirty="0"/>
              <a:t>Sites partially chosen for geographic location.</a:t>
            </a:r>
          </a:p>
          <a:p>
            <a:r>
              <a:rPr lang="en-US" dirty="0"/>
              <a:t>National referral pathway:</a:t>
            </a:r>
          </a:p>
          <a:p>
            <a:pPr lvl="1"/>
            <a:r>
              <a:rPr lang="en-US" dirty="0"/>
              <a:t>Patients referred by primary care teams to central panel.</a:t>
            </a:r>
          </a:p>
          <a:p>
            <a:pPr lvl="1"/>
            <a:r>
              <a:rPr lang="en-US" dirty="0"/>
              <a:t>Those deemed appropriate for PBT passed to nearest </a:t>
            </a:r>
            <a:r>
              <a:rPr lang="en-US" dirty="0" err="1"/>
              <a:t>centre</a:t>
            </a:r>
            <a:r>
              <a:rPr lang="en-US" dirty="0"/>
              <a:t>.</a:t>
            </a:r>
          </a:p>
        </p:txBody>
      </p:sp>
      <p:sp>
        <p:nvSpPr>
          <p:cNvPr id="4" name="Date Placeholder 3">
            <a:extLst>
              <a:ext uri="{FF2B5EF4-FFF2-40B4-BE49-F238E27FC236}">
                <a16:creationId xmlns:a16="http://schemas.microsoft.com/office/drawing/2014/main" id="{A73A270A-9824-BBE5-CEC4-99908A97EB59}"/>
              </a:ext>
            </a:extLst>
          </p:cNvPr>
          <p:cNvSpPr>
            <a:spLocks noGrp="1"/>
          </p:cNvSpPr>
          <p:nvPr>
            <p:ph type="dt" sz="half" idx="10"/>
          </p:nvPr>
        </p:nvSpPr>
        <p:spPr>
          <a:xfrm>
            <a:off x="0" y="185795"/>
            <a:ext cx="1447981" cy="365125"/>
          </a:xfrm>
        </p:spPr>
        <p:txBody>
          <a:bodyPr/>
          <a:lstStyle/>
          <a:p>
            <a:r>
              <a:rPr lang="en-GB"/>
              <a:t>01/07/2026</a:t>
            </a:r>
            <a:endParaRPr lang="en-US" dirty="0"/>
          </a:p>
        </p:txBody>
      </p:sp>
      <p:sp>
        <p:nvSpPr>
          <p:cNvPr id="5" name="Footer Placeholder 4">
            <a:extLst>
              <a:ext uri="{FF2B5EF4-FFF2-40B4-BE49-F238E27FC236}">
                <a16:creationId xmlns:a16="http://schemas.microsoft.com/office/drawing/2014/main" id="{903E15CD-3BD9-0B1D-FAD6-06B11B3279CC}"/>
              </a:ext>
            </a:extLst>
          </p:cNvPr>
          <p:cNvSpPr>
            <a:spLocks noGrp="1"/>
          </p:cNvSpPr>
          <p:nvPr>
            <p:ph type="ftr" sz="quarter" idx="11"/>
          </p:nvPr>
        </p:nvSpPr>
        <p:spPr/>
        <p:txBody>
          <a:bodyPr/>
          <a:lstStyle/>
          <a:p>
            <a:r>
              <a:rPr lang="en-US"/>
              <a:t>IoP PAB 2026 — Particle Therapy</a:t>
            </a:r>
          </a:p>
        </p:txBody>
      </p:sp>
      <p:sp>
        <p:nvSpPr>
          <p:cNvPr id="6" name="Slide Number Placeholder 5">
            <a:extLst>
              <a:ext uri="{FF2B5EF4-FFF2-40B4-BE49-F238E27FC236}">
                <a16:creationId xmlns:a16="http://schemas.microsoft.com/office/drawing/2014/main" id="{C33303CA-A21F-9EE3-15E6-67E6618FE651}"/>
              </a:ext>
            </a:extLst>
          </p:cNvPr>
          <p:cNvSpPr>
            <a:spLocks noGrp="1"/>
          </p:cNvSpPr>
          <p:nvPr>
            <p:ph type="sldNum" sz="quarter" idx="12"/>
          </p:nvPr>
        </p:nvSpPr>
        <p:spPr/>
        <p:txBody>
          <a:bodyPr/>
          <a:lstStyle/>
          <a:p>
            <a:fld id="{039E9024-9481-D947-83B5-1D6F8C86C24B}" type="slidenum">
              <a:rPr lang="en-US" smtClean="0"/>
              <a:t>7</a:t>
            </a:fld>
            <a:endParaRPr lang="en-US"/>
          </a:p>
        </p:txBody>
      </p:sp>
      <p:pic>
        <p:nvPicPr>
          <p:cNvPr id="11" name="Content Placeholder 8" descr="image3-2749.jpg">
            <a:extLst>
              <a:ext uri="{FF2B5EF4-FFF2-40B4-BE49-F238E27FC236}">
                <a16:creationId xmlns:a16="http://schemas.microsoft.com/office/drawing/2014/main" id="{11709B41-C5D6-842D-A319-93FB1DD12848}"/>
              </a:ext>
            </a:extLst>
          </p:cNvPr>
          <p:cNvPicPr>
            <a:picLocks noGrp="1" noChangeAspect="1"/>
          </p:cNvPicPr>
          <p:nvPr>
            <p:ph sz="half"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759" t="3794" r="18055" b="3371"/>
          <a:stretch>
            <a:fillRect/>
          </a:stretch>
        </p:blipFill>
        <p:spPr>
          <a:xfrm>
            <a:off x="1775519" y="764704"/>
            <a:ext cx="3528393" cy="5907071"/>
          </a:xfrm>
          <a:prstGeom prst="rect">
            <a:avLst/>
          </a:prstGeom>
        </p:spPr>
      </p:pic>
    </p:spTree>
    <p:extLst>
      <p:ext uri="{BB962C8B-B14F-4D97-AF65-F5344CB8AC3E}">
        <p14:creationId xmlns:p14="http://schemas.microsoft.com/office/powerpoint/2010/main" val="209461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E9B562-3BDC-B88C-A7E4-4CBDE0322537}"/>
              </a:ext>
            </a:extLst>
          </p:cNvPr>
          <p:cNvSpPr>
            <a:spLocks noGrp="1"/>
          </p:cNvSpPr>
          <p:nvPr>
            <p:ph type="title"/>
          </p:nvPr>
        </p:nvSpPr>
        <p:spPr/>
        <p:txBody>
          <a:bodyPr/>
          <a:lstStyle/>
          <a:p>
            <a:r>
              <a:rPr lang="en-US" b="1" dirty="0"/>
              <a:t>NHS PBT Clinical Service Status</a:t>
            </a:r>
          </a:p>
        </p:txBody>
      </p:sp>
      <p:sp>
        <p:nvSpPr>
          <p:cNvPr id="10" name="Content Placeholder 9">
            <a:extLst>
              <a:ext uri="{FF2B5EF4-FFF2-40B4-BE49-F238E27FC236}">
                <a16:creationId xmlns:a16="http://schemas.microsoft.com/office/drawing/2014/main" id="{14663060-93FD-811E-24EE-130084D7ED79}"/>
              </a:ext>
            </a:extLst>
          </p:cNvPr>
          <p:cNvSpPr>
            <a:spLocks noGrp="1"/>
          </p:cNvSpPr>
          <p:nvPr>
            <p:ph sz="half" idx="1"/>
          </p:nvPr>
        </p:nvSpPr>
        <p:spPr>
          <a:xfrm>
            <a:off x="1703512" y="1052736"/>
            <a:ext cx="4968552" cy="2736304"/>
          </a:xfrm>
        </p:spPr>
        <p:txBody>
          <a:bodyPr>
            <a:normAutofit fontScale="62500" lnSpcReduction="20000"/>
          </a:bodyPr>
          <a:lstStyle/>
          <a:p>
            <a:r>
              <a:rPr lang="en-US" dirty="0"/>
              <a:t>The Christie opened late 2018.</a:t>
            </a:r>
          </a:p>
          <a:p>
            <a:r>
              <a:rPr lang="en-US" dirty="0"/>
              <a:t>UCLH followed early 2022.</a:t>
            </a:r>
          </a:p>
          <a:p>
            <a:r>
              <a:rPr lang="en-US" dirty="0"/>
              <a:t>Current status:</a:t>
            </a:r>
          </a:p>
          <a:p>
            <a:pPr lvl="1"/>
            <a:r>
              <a:rPr lang="en-US" dirty="0"/>
              <a:t>~12 hour treatment days.</a:t>
            </a:r>
          </a:p>
          <a:p>
            <a:pPr lvl="1"/>
            <a:r>
              <a:rPr lang="en-US" dirty="0"/>
              <a:t>300 patients per year per </a:t>
            </a:r>
            <a:r>
              <a:rPr lang="en-US" dirty="0" err="1"/>
              <a:t>centre</a:t>
            </a:r>
            <a:r>
              <a:rPr lang="en-US" dirty="0"/>
              <a:t>.</a:t>
            </a:r>
          </a:p>
          <a:p>
            <a:r>
              <a:rPr lang="en-US" dirty="0"/>
              <a:t>Current case mix:</a:t>
            </a:r>
          </a:p>
          <a:p>
            <a:pPr lvl="1"/>
            <a:r>
              <a:rPr lang="en-US" dirty="0"/>
              <a:t>~40% CNS spine</a:t>
            </a:r>
          </a:p>
          <a:p>
            <a:pPr lvl="1"/>
            <a:r>
              <a:rPr lang="en-US" dirty="0"/>
              <a:t>~20% Sarcoma</a:t>
            </a:r>
          </a:p>
          <a:p>
            <a:pPr lvl="1"/>
            <a:r>
              <a:rPr lang="en-US" dirty="0"/>
              <a:t>~13% Head &amp; Neck</a:t>
            </a:r>
          </a:p>
        </p:txBody>
      </p:sp>
      <p:sp>
        <p:nvSpPr>
          <p:cNvPr id="5" name="Date Placeholder 4">
            <a:extLst>
              <a:ext uri="{FF2B5EF4-FFF2-40B4-BE49-F238E27FC236}">
                <a16:creationId xmlns:a16="http://schemas.microsoft.com/office/drawing/2014/main" id="{279ADC0C-8F0A-CF10-EF62-254F3B35CD89}"/>
              </a:ext>
            </a:extLst>
          </p:cNvPr>
          <p:cNvSpPr>
            <a:spLocks noGrp="1"/>
          </p:cNvSpPr>
          <p:nvPr>
            <p:ph type="dt" sz="half" idx="10"/>
          </p:nvPr>
        </p:nvSpPr>
        <p:spPr>
          <a:xfrm>
            <a:off x="0" y="185795"/>
            <a:ext cx="1343472" cy="365125"/>
          </a:xfrm>
        </p:spPr>
        <p:txBody>
          <a:bodyPr/>
          <a:lstStyle/>
          <a:p>
            <a:r>
              <a:rPr lang="en-GB"/>
              <a:t>01/07/2026</a:t>
            </a:r>
            <a:endParaRPr lang="en-US" dirty="0"/>
          </a:p>
        </p:txBody>
      </p:sp>
      <p:sp>
        <p:nvSpPr>
          <p:cNvPr id="7" name="Slide Number Placeholder 6">
            <a:extLst>
              <a:ext uri="{FF2B5EF4-FFF2-40B4-BE49-F238E27FC236}">
                <a16:creationId xmlns:a16="http://schemas.microsoft.com/office/drawing/2014/main" id="{7672706B-270D-48A1-2E2B-1D579B9CEEB8}"/>
              </a:ext>
            </a:extLst>
          </p:cNvPr>
          <p:cNvSpPr>
            <a:spLocks noGrp="1"/>
          </p:cNvSpPr>
          <p:nvPr>
            <p:ph type="sldNum" sz="quarter" idx="12"/>
          </p:nvPr>
        </p:nvSpPr>
        <p:spPr/>
        <p:txBody>
          <a:bodyPr/>
          <a:lstStyle/>
          <a:p>
            <a:fld id="{039E9024-9481-D947-83B5-1D6F8C86C24B}" type="slidenum">
              <a:rPr lang="en-US" smtClean="0"/>
              <a:t>8</a:t>
            </a:fld>
            <a:endParaRPr lang="en-US"/>
          </a:p>
        </p:txBody>
      </p:sp>
      <p:sp>
        <p:nvSpPr>
          <p:cNvPr id="12" name="Content Placeholder 11">
            <a:extLst>
              <a:ext uri="{FF2B5EF4-FFF2-40B4-BE49-F238E27FC236}">
                <a16:creationId xmlns:a16="http://schemas.microsoft.com/office/drawing/2014/main" id="{455DF1C2-E23A-4389-9FB4-A842705D9C28}"/>
              </a:ext>
            </a:extLst>
          </p:cNvPr>
          <p:cNvSpPr>
            <a:spLocks noGrp="1"/>
          </p:cNvSpPr>
          <p:nvPr>
            <p:ph sz="half" idx="2"/>
          </p:nvPr>
        </p:nvSpPr>
        <p:spPr>
          <a:xfrm>
            <a:off x="6577912" y="1052736"/>
            <a:ext cx="5422743" cy="5472608"/>
          </a:xfrm>
        </p:spPr>
        <p:txBody>
          <a:bodyPr>
            <a:normAutofit fontScale="62500" lnSpcReduction="20000"/>
          </a:bodyPr>
          <a:lstStyle/>
          <a:p>
            <a:pPr marL="0" indent="0">
              <a:buNone/>
            </a:pPr>
            <a:r>
              <a:rPr lang="en-US" dirty="0"/>
              <a:t>Many trials in progress:</a:t>
            </a:r>
          </a:p>
          <a:p>
            <a:r>
              <a:rPr lang="en-US" dirty="0"/>
              <a:t>SIOP - Ependymoma II​</a:t>
            </a:r>
          </a:p>
          <a:p>
            <a:r>
              <a:rPr lang="en-US" dirty="0" err="1"/>
              <a:t>FaR</a:t>
            </a:r>
            <a:r>
              <a:rPr lang="en-US" dirty="0"/>
              <a:t>-RMS​ - rhabdomyosarcoma</a:t>
            </a:r>
          </a:p>
          <a:p>
            <a:r>
              <a:rPr lang="en-US" dirty="0"/>
              <a:t>HR-MB​ - medulloblastoma</a:t>
            </a:r>
          </a:p>
          <a:p>
            <a:r>
              <a:rPr lang="en-US" dirty="0"/>
              <a:t>HRNBL2​ - neuroblastoma</a:t>
            </a:r>
          </a:p>
          <a:p>
            <a:r>
              <a:rPr lang="en-US" dirty="0"/>
              <a:t>INTER EWING1​ - </a:t>
            </a:r>
            <a:r>
              <a:rPr lang="en-US" dirty="0" err="1"/>
              <a:t>ewings</a:t>
            </a:r>
            <a:r>
              <a:rPr lang="en-US" dirty="0"/>
              <a:t> sarcoma</a:t>
            </a:r>
          </a:p>
          <a:p>
            <a:r>
              <a:rPr lang="en-US" dirty="0"/>
              <a:t>PARABLE (now closed to recruitment)​ - breast</a:t>
            </a:r>
          </a:p>
          <a:p>
            <a:pPr>
              <a:lnSpc>
                <a:spcPct val="120000"/>
              </a:lnSpc>
            </a:pPr>
            <a:r>
              <a:rPr lang="en-US" dirty="0"/>
              <a:t>APPROACH (recruitment for G3 LGG on hold / G2 open) - oligodendroglioma​</a:t>
            </a:r>
          </a:p>
          <a:p>
            <a:r>
              <a:rPr lang="en-US" dirty="0"/>
              <a:t>HIT-</a:t>
            </a:r>
            <a:r>
              <a:rPr lang="en-US" dirty="0" err="1"/>
              <a:t>Meso</a:t>
            </a:r>
            <a:r>
              <a:rPr lang="en-US" dirty="0"/>
              <a:t>​ - mesothelioma</a:t>
            </a:r>
          </a:p>
          <a:p>
            <a:r>
              <a:rPr lang="en-US" dirty="0"/>
              <a:t>PROTIEUS​ - </a:t>
            </a:r>
            <a:r>
              <a:rPr lang="en-US" dirty="0" err="1"/>
              <a:t>oesophagus</a:t>
            </a:r>
            <a:endParaRPr lang="en-US" dirty="0"/>
          </a:p>
          <a:p>
            <a:r>
              <a:rPr lang="en-US" dirty="0"/>
              <a:t>PROTIS​ -sinonasal</a:t>
            </a:r>
          </a:p>
          <a:p>
            <a:pPr marL="0" indent="0">
              <a:buNone/>
            </a:pPr>
            <a:endParaRPr lang="en-US" dirty="0"/>
          </a:p>
          <a:p>
            <a:pPr marL="0" indent="0">
              <a:buNone/>
            </a:pPr>
            <a:r>
              <a:rPr lang="en-US" dirty="0"/>
              <a:t>Evaluative commissioning</a:t>
            </a:r>
          </a:p>
          <a:p>
            <a:r>
              <a:rPr lang="en-US" dirty="0"/>
              <a:t>SUPERMAN (neuroblastoma)</a:t>
            </a:r>
          </a:p>
          <a:p>
            <a:r>
              <a:rPr lang="en-US" dirty="0"/>
              <a:t>EMPHATIC (liver)</a:t>
            </a:r>
          </a:p>
          <a:p>
            <a:r>
              <a:rPr lang="en-US" dirty="0"/>
              <a:t>PRONTO (parotid)</a:t>
            </a:r>
          </a:p>
        </p:txBody>
      </p:sp>
      <p:pic>
        <p:nvPicPr>
          <p:cNvPr id="13" name="Picture 2">
            <a:extLst>
              <a:ext uri="{FF2B5EF4-FFF2-40B4-BE49-F238E27FC236}">
                <a16:creationId xmlns:a16="http://schemas.microsoft.com/office/drawing/2014/main" id="{2CEA1FD9-4F5A-BFF9-FA25-3DFE10540A5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4251" y="3690497"/>
            <a:ext cx="4751388" cy="2992148"/>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4">
            <a:extLst>
              <a:ext uri="{FF2B5EF4-FFF2-40B4-BE49-F238E27FC236}">
                <a16:creationId xmlns:a16="http://schemas.microsoft.com/office/drawing/2014/main" id="{244400E0-BBF2-4B89-0759-F7989FEC4EA4}"/>
              </a:ext>
            </a:extLst>
          </p:cNvPr>
          <p:cNvSpPr>
            <a:spLocks noGrp="1"/>
          </p:cNvSpPr>
          <p:nvPr>
            <p:ph type="ftr" sz="quarter" idx="11"/>
          </p:nvPr>
        </p:nvSpPr>
        <p:spPr/>
        <p:txBody>
          <a:bodyPr/>
          <a:lstStyle/>
          <a:p>
            <a:r>
              <a:rPr lang="en-US"/>
              <a:t>IoP PAB 2026 — Particle Therapy</a:t>
            </a:r>
          </a:p>
        </p:txBody>
      </p:sp>
    </p:spTree>
    <p:extLst>
      <p:ext uri="{BB962C8B-B14F-4D97-AF65-F5344CB8AC3E}">
        <p14:creationId xmlns:p14="http://schemas.microsoft.com/office/powerpoint/2010/main" val="1040412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2944-F17E-A73A-8B4B-1A4FEDA54602}"/>
              </a:ext>
            </a:extLst>
          </p:cNvPr>
          <p:cNvSpPr>
            <a:spLocks noGrp="1"/>
          </p:cNvSpPr>
          <p:nvPr>
            <p:ph type="title"/>
          </p:nvPr>
        </p:nvSpPr>
        <p:spPr/>
        <p:txBody>
          <a:bodyPr>
            <a:normAutofit/>
          </a:bodyPr>
          <a:lstStyle/>
          <a:p>
            <a:r>
              <a:rPr lang="en-US" sz="3600" b="1" dirty="0"/>
              <a:t>UCLH PBT Facility</a:t>
            </a:r>
          </a:p>
        </p:txBody>
      </p:sp>
      <p:sp>
        <p:nvSpPr>
          <p:cNvPr id="3" name="Date Placeholder 2">
            <a:extLst>
              <a:ext uri="{FF2B5EF4-FFF2-40B4-BE49-F238E27FC236}">
                <a16:creationId xmlns:a16="http://schemas.microsoft.com/office/drawing/2014/main" id="{7C92F9A0-CF50-C1E3-EF0A-781C111EF0AD}"/>
              </a:ext>
            </a:extLst>
          </p:cNvPr>
          <p:cNvSpPr>
            <a:spLocks noGrp="1"/>
          </p:cNvSpPr>
          <p:nvPr>
            <p:ph type="dt" sz="half" idx="10"/>
          </p:nvPr>
        </p:nvSpPr>
        <p:spPr>
          <a:xfrm>
            <a:off x="20434" y="185795"/>
            <a:ext cx="1447981" cy="365125"/>
          </a:xfrm>
        </p:spPr>
        <p:txBody>
          <a:bodyPr/>
          <a:lstStyle/>
          <a:p>
            <a:r>
              <a:rPr lang="en-GB"/>
              <a:t>01/07/2026</a:t>
            </a:r>
            <a:endParaRPr lang="en-US" dirty="0"/>
          </a:p>
        </p:txBody>
      </p:sp>
      <p:sp>
        <p:nvSpPr>
          <p:cNvPr id="4" name="Footer Placeholder 3">
            <a:extLst>
              <a:ext uri="{FF2B5EF4-FFF2-40B4-BE49-F238E27FC236}">
                <a16:creationId xmlns:a16="http://schemas.microsoft.com/office/drawing/2014/main" id="{94620E94-A419-F6F6-9C43-8E6361B1DA94}"/>
              </a:ext>
            </a:extLst>
          </p:cNvPr>
          <p:cNvSpPr>
            <a:spLocks noGrp="1"/>
          </p:cNvSpPr>
          <p:nvPr>
            <p:ph type="ftr" sz="quarter" idx="11"/>
          </p:nvPr>
        </p:nvSpPr>
        <p:spPr/>
        <p:txBody>
          <a:bodyPr/>
          <a:lstStyle/>
          <a:p>
            <a:r>
              <a:rPr lang="en-US"/>
              <a:t>IoP PAB 2026 — Particle Therapy</a:t>
            </a:r>
          </a:p>
        </p:txBody>
      </p:sp>
      <p:sp>
        <p:nvSpPr>
          <p:cNvPr id="5" name="Slide Number Placeholder 4">
            <a:extLst>
              <a:ext uri="{FF2B5EF4-FFF2-40B4-BE49-F238E27FC236}">
                <a16:creationId xmlns:a16="http://schemas.microsoft.com/office/drawing/2014/main" id="{2E338CEF-7225-F6BE-1EB5-919F964C5C5D}"/>
              </a:ext>
            </a:extLst>
          </p:cNvPr>
          <p:cNvSpPr>
            <a:spLocks noGrp="1"/>
          </p:cNvSpPr>
          <p:nvPr>
            <p:ph type="sldNum" sz="quarter" idx="12"/>
          </p:nvPr>
        </p:nvSpPr>
        <p:spPr/>
        <p:txBody>
          <a:bodyPr/>
          <a:lstStyle/>
          <a:p>
            <a:fld id="{039E9024-9481-D947-83B5-1D6F8C86C24B}" type="slidenum">
              <a:rPr lang="en-US" smtClean="0"/>
              <a:t>9</a:t>
            </a:fld>
            <a:endParaRPr lang="en-US"/>
          </a:p>
        </p:txBody>
      </p:sp>
      <p:pic>
        <p:nvPicPr>
          <p:cNvPr id="6" name="Picture 2" descr="C:\Users\jtimmer\AppData\Local\Temp\wz759b\UK_Renderings_Screen\UK UCLH Rendering Back Final - Screen.jpg">
            <a:extLst>
              <a:ext uri="{FF2B5EF4-FFF2-40B4-BE49-F238E27FC236}">
                <a16:creationId xmlns:a16="http://schemas.microsoft.com/office/drawing/2014/main" id="{1B8D22D0-FDF0-6ACE-1489-60C1E4488A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00" t="15435" r="5706" b="11425"/>
          <a:stretch/>
        </p:blipFill>
        <p:spPr bwMode="auto">
          <a:xfrm>
            <a:off x="2545935" y="836712"/>
            <a:ext cx="8566728" cy="53975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a16="http://schemas.microsoft.com/office/drawing/2014/main" id="{D54D1164-9FF9-B456-5FD6-29B576885BAA}"/>
              </a:ext>
            </a:extLst>
          </p:cNvPr>
          <p:cNvGrpSpPr/>
          <p:nvPr/>
        </p:nvGrpSpPr>
        <p:grpSpPr>
          <a:xfrm>
            <a:off x="9071097" y="2106370"/>
            <a:ext cx="2353494" cy="1286711"/>
            <a:chOff x="6813798" y="2279884"/>
            <a:chExt cx="2353494" cy="1286711"/>
          </a:xfrm>
        </p:grpSpPr>
        <p:sp>
          <p:nvSpPr>
            <p:cNvPr id="8" name="Freihandform 1">
              <a:extLst>
                <a:ext uri="{FF2B5EF4-FFF2-40B4-BE49-F238E27FC236}">
                  <a16:creationId xmlns:a16="http://schemas.microsoft.com/office/drawing/2014/main" id="{C0C90759-963E-74F7-C619-A3C0DA5870E9}"/>
                </a:ext>
              </a:extLst>
            </p:cNvPr>
            <p:cNvSpPr/>
            <p:nvPr/>
          </p:nvSpPr>
          <p:spPr>
            <a:xfrm>
              <a:off x="6813798" y="2857511"/>
              <a:ext cx="1139826" cy="709084"/>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1093259"/>
                <a:gd name="connsiteY0" fmla="*/ 628650 h 628650"/>
                <a:gd name="connsiteX1" fmla="*/ 1093259 w 1093259"/>
                <a:gd name="connsiteY1" fmla="*/ 506942 h 628650"/>
                <a:gd name="connsiteX2" fmla="*/ 666750 w 1093259"/>
                <a:gd name="connsiteY2" fmla="*/ 0 h 628650"/>
                <a:gd name="connsiteX3" fmla="*/ 0 w 1093259"/>
                <a:gd name="connsiteY3" fmla="*/ 79375 h 628650"/>
                <a:gd name="connsiteX4" fmla="*/ 139700 w 1093259"/>
                <a:gd name="connsiteY4" fmla="*/ 628650 h 628650"/>
                <a:gd name="connsiteX0" fmla="*/ 186267 w 1139826"/>
                <a:gd name="connsiteY0" fmla="*/ 628650 h 628650"/>
                <a:gd name="connsiteX1" fmla="*/ 1139826 w 1139826"/>
                <a:gd name="connsiteY1" fmla="*/ 506942 h 628650"/>
                <a:gd name="connsiteX2" fmla="*/ 713317 w 1139826"/>
                <a:gd name="connsiteY2" fmla="*/ 0 h 628650"/>
                <a:gd name="connsiteX3" fmla="*/ 0 w 1139826"/>
                <a:gd name="connsiteY3" fmla="*/ 32809 h 628650"/>
                <a:gd name="connsiteX4" fmla="*/ 186267 w 1139826"/>
                <a:gd name="connsiteY4" fmla="*/ 628650 h 628650"/>
                <a:gd name="connsiteX0" fmla="*/ 186267 w 1139826"/>
                <a:gd name="connsiteY0" fmla="*/ 726017 h 726017"/>
                <a:gd name="connsiteX1" fmla="*/ 1139826 w 1139826"/>
                <a:gd name="connsiteY1" fmla="*/ 604309 h 726017"/>
                <a:gd name="connsiteX2" fmla="*/ 933450 w 1139826"/>
                <a:gd name="connsiteY2" fmla="*/ 0 h 726017"/>
                <a:gd name="connsiteX3" fmla="*/ 0 w 1139826"/>
                <a:gd name="connsiteY3" fmla="*/ 130176 h 726017"/>
                <a:gd name="connsiteX4" fmla="*/ 186267 w 1139826"/>
                <a:gd name="connsiteY4" fmla="*/ 726017 h 726017"/>
                <a:gd name="connsiteX0" fmla="*/ 186267 w 1139826"/>
                <a:gd name="connsiteY0" fmla="*/ 709084 h 709084"/>
                <a:gd name="connsiteX1" fmla="*/ 1139826 w 1139826"/>
                <a:gd name="connsiteY1" fmla="*/ 587376 h 709084"/>
                <a:gd name="connsiteX2" fmla="*/ 937683 w 1139826"/>
                <a:gd name="connsiteY2" fmla="*/ 0 h 709084"/>
                <a:gd name="connsiteX3" fmla="*/ 0 w 1139826"/>
                <a:gd name="connsiteY3" fmla="*/ 113243 h 709084"/>
                <a:gd name="connsiteX4" fmla="*/ 186267 w 1139826"/>
                <a:gd name="connsiteY4" fmla="*/ 709084 h 709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26" h="709084">
                  <a:moveTo>
                    <a:pt x="186267" y="709084"/>
                  </a:moveTo>
                  <a:lnTo>
                    <a:pt x="1139826" y="587376"/>
                  </a:lnTo>
                  <a:lnTo>
                    <a:pt x="937683" y="0"/>
                  </a:lnTo>
                  <a:lnTo>
                    <a:pt x="0" y="113243"/>
                  </a:lnTo>
                  <a:lnTo>
                    <a:pt x="186267" y="709084"/>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9" name="Rechteck 15">
              <a:extLst>
                <a:ext uri="{FF2B5EF4-FFF2-40B4-BE49-F238E27FC236}">
                  <a16:creationId xmlns:a16="http://schemas.microsoft.com/office/drawing/2014/main" id="{32669075-37DF-BC7B-EFB9-711246BB7073}"/>
                </a:ext>
              </a:extLst>
            </p:cNvPr>
            <p:cNvSpPr/>
            <p:nvPr/>
          </p:nvSpPr>
          <p:spPr>
            <a:xfrm>
              <a:off x="7916809" y="2279884"/>
              <a:ext cx="1250483"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a:solidFill>
                    <a:srgbClr val="FFFFFF"/>
                  </a:solidFill>
                  <a:latin typeface="UCL Sans" pitchFamily="2" charset="77"/>
                  <a:ea typeface="Arial" pitchFamily="-116" charset="0"/>
                  <a:cs typeface="Arial" pitchFamily="-116" charset="0"/>
                </a:rPr>
                <a:t>Cyclotron</a:t>
              </a:r>
            </a:p>
          </p:txBody>
        </p:sp>
        <p:cxnSp>
          <p:nvCxnSpPr>
            <p:cNvPr id="10" name="Straight Connector 9">
              <a:extLst>
                <a:ext uri="{FF2B5EF4-FFF2-40B4-BE49-F238E27FC236}">
                  <a16:creationId xmlns:a16="http://schemas.microsoft.com/office/drawing/2014/main" id="{08FBAC90-2D0E-A9D8-A88C-8A60EA26FC58}"/>
                </a:ext>
              </a:extLst>
            </p:cNvPr>
            <p:cNvCxnSpPr>
              <a:cxnSpLocks/>
              <a:stCxn id="9" idx="1"/>
              <a:endCxn id="8" idx="2"/>
            </p:cNvCxnSpPr>
            <p:nvPr/>
          </p:nvCxnSpPr>
          <p:spPr>
            <a:xfrm flipH="1">
              <a:off x="7751481" y="2423884"/>
              <a:ext cx="165328" cy="43362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E35D2311-6C38-C03B-4FED-D3438C979FE9}"/>
              </a:ext>
            </a:extLst>
          </p:cNvPr>
          <p:cNvGrpSpPr/>
          <p:nvPr/>
        </p:nvGrpSpPr>
        <p:grpSpPr>
          <a:xfrm>
            <a:off x="4120427" y="960590"/>
            <a:ext cx="4962525" cy="1553873"/>
            <a:chOff x="1863128" y="1134104"/>
            <a:chExt cx="4962525" cy="1553873"/>
          </a:xfrm>
        </p:grpSpPr>
        <p:sp>
          <p:nvSpPr>
            <p:cNvPr id="12" name="Rechteck 17">
              <a:extLst>
                <a:ext uri="{FF2B5EF4-FFF2-40B4-BE49-F238E27FC236}">
                  <a16:creationId xmlns:a16="http://schemas.microsoft.com/office/drawing/2014/main" id="{8D3ECEFC-9158-5B10-9BA7-368A6A75F6E0}"/>
                </a:ext>
              </a:extLst>
            </p:cNvPr>
            <p:cNvSpPr/>
            <p:nvPr/>
          </p:nvSpPr>
          <p:spPr>
            <a:xfrm>
              <a:off x="3550669" y="1134104"/>
              <a:ext cx="2144678"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err="1">
                  <a:solidFill>
                    <a:srgbClr val="FFFFFF"/>
                  </a:solidFill>
                  <a:latin typeface="UCL Sans" pitchFamily="2" charset="77"/>
                  <a:ea typeface="Arial" pitchFamily="-116" charset="0"/>
                  <a:cs typeface="Arial" pitchFamily="-116" charset="0"/>
                </a:rPr>
                <a:t>Beamline</a:t>
              </a:r>
              <a:r>
                <a:rPr lang="en-US" sz="1600" dirty="0">
                  <a:solidFill>
                    <a:srgbClr val="FFFFFF"/>
                  </a:solidFill>
                  <a:latin typeface="UCL Sans" pitchFamily="2" charset="77"/>
                  <a:ea typeface="Arial" pitchFamily="-116" charset="0"/>
                  <a:cs typeface="Arial" pitchFamily="-116" charset="0"/>
                </a:rPr>
                <a:t> Corridor</a:t>
              </a:r>
            </a:p>
          </p:txBody>
        </p:sp>
        <p:sp>
          <p:nvSpPr>
            <p:cNvPr id="13" name="Freihandform 1">
              <a:extLst>
                <a:ext uri="{FF2B5EF4-FFF2-40B4-BE49-F238E27FC236}">
                  <a16:creationId xmlns:a16="http://schemas.microsoft.com/office/drawing/2014/main" id="{663E5D99-A4EA-5827-B02C-34C98DB6DAFB}"/>
                </a:ext>
              </a:extLst>
            </p:cNvPr>
            <p:cNvSpPr/>
            <p:nvPr/>
          </p:nvSpPr>
          <p:spPr>
            <a:xfrm>
              <a:off x="1863128" y="1986302"/>
              <a:ext cx="4962525" cy="701675"/>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4908550"/>
                <a:gd name="connsiteY0" fmla="*/ 1057275 h 1057275"/>
                <a:gd name="connsiteX1" fmla="*/ 835025 w 4908550"/>
                <a:gd name="connsiteY1" fmla="*/ 977900 h 1057275"/>
                <a:gd name="connsiteX2" fmla="*/ 4908550 w 4908550"/>
                <a:gd name="connsiteY2" fmla="*/ 0 h 1057275"/>
                <a:gd name="connsiteX3" fmla="*/ 0 w 4908550"/>
                <a:gd name="connsiteY3" fmla="*/ 508000 h 1057275"/>
                <a:gd name="connsiteX4" fmla="*/ 139700 w 4908550"/>
                <a:gd name="connsiteY4" fmla="*/ 1057275 h 1057275"/>
                <a:gd name="connsiteX0" fmla="*/ 6350 w 4908550"/>
                <a:gd name="connsiteY0" fmla="*/ 825500 h 977900"/>
                <a:gd name="connsiteX1" fmla="*/ 835025 w 4908550"/>
                <a:gd name="connsiteY1" fmla="*/ 977900 h 977900"/>
                <a:gd name="connsiteX2" fmla="*/ 4908550 w 4908550"/>
                <a:gd name="connsiteY2" fmla="*/ 0 h 977900"/>
                <a:gd name="connsiteX3" fmla="*/ 0 w 4908550"/>
                <a:gd name="connsiteY3" fmla="*/ 508000 h 977900"/>
                <a:gd name="connsiteX4" fmla="*/ 6350 w 4908550"/>
                <a:gd name="connsiteY4" fmla="*/ 825500 h 977900"/>
                <a:gd name="connsiteX0" fmla="*/ 6350 w 4959350"/>
                <a:gd name="connsiteY0" fmla="*/ 825500 h 825500"/>
                <a:gd name="connsiteX1" fmla="*/ 4959350 w 4959350"/>
                <a:gd name="connsiteY1" fmla="*/ 282575 h 825500"/>
                <a:gd name="connsiteX2" fmla="*/ 4908550 w 4959350"/>
                <a:gd name="connsiteY2" fmla="*/ 0 h 825500"/>
                <a:gd name="connsiteX3" fmla="*/ 0 w 4959350"/>
                <a:gd name="connsiteY3" fmla="*/ 508000 h 825500"/>
                <a:gd name="connsiteX4" fmla="*/ 6350 w 4959350"/>
                <a:gd name="connsiteY4" fmla="*/ 825500 h 825500"/>
                <a:gd name="connsiteX0" fmla="*/ 0 w 4953000"/>
                <a:gd name="connsiteY0" fmla="*/ 825500 h 825500"/>
                <a:gd name="connsiteX1" fmla="*/ 4953000 w 4953000"/>
                <a:gd name="connsiteY1" fmla="*/ 282575 h 825500"/>
                <a:gd name="connsiteX2" fmla="*/ 4902200 w 4953000"/>
                <a:gd name="connsiteY2" fmla="*/ 0 h 825500"/>
                <a:gd name="connsiteX3" fmla="*/ 3175 w 4953000"/>
                <a:gd name="connsiteY3" fmla="*/ 631825 h 825500"/>
                <a:gd name="connsiteX4" fmla="*/ 0 w 4953000"/>
                <a:gd name="connsiteY4" fmla="*/ 825500 h 825500"/>
                <a:gd name="connsiteX0" fmla="*/ 0 w 4953000"/>
                <a:gd name="connsiteY0" fmla="*/ 701675 h 701675"/>
                <a:gd name="connsiteX1" fmla="*/ 4953000 w 4953000"/>
                <a:gd name="connsiteY1" fmla="*/ 158750 h 701675"/>
                <a:gd name="connsiteX2" fmla="*/ 4930775 w 4953000"/>
                <a:gd name="connsiteY2" fmla="*/ 0 h 701675"/>
                <a:gd name="connsiteX3" fmla="*/ 3175 w 4953000"/>
                <a:gd name="connsiteY3" fmla="*/ 508000 h 701675"/>
                <a:gd name="connsiteX4" fmla="*/ 0 w 4953000"/>
                <a:gd name="connsiteY4" fmla="*/ 701675 h 701675"/>
                <a:gd name="connsiteX0" fmla="*/ 0 w 4962525"/>
                <a:gd name="connsiteY0" fmla="*/ 701675 h 701675"/>
                <a:gd name="connsiteX1" fmla="*/ 4962525 w 4962525"/>
                <a:gd name="connsiteY1" fmla="*/ 177800 h 701675"/>
                <a:gd name="connsiteX2" fmla="*/ 4930775 w 4962525"/>
                <a:gd name="connsiteY2" fmla="*/ 0 h 701675"/>
                <a:gd name="connsiteX3" fmla="*/ 3175 w 4962525"/>
                <a:gd name="connsiteY3" fmla="*/ 508000 h 701675"/>
                <a:gd name="connsiteX4" fmla="*/ 0 w 4962525"/>
                <a:gd name="connsiteY4" fmla="*/ 701675 h 70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2525" h="701675">
                  <a:moveTo>
                    <a:pt x="0" y="701675"/>
                  </a:moveTo>
                  <a:lnTo>
                    <a:pt x="4962525" y="177800"/>
                  </a:lnTo>
                  <a:lnTo>
                    <a:pt x="4930775" y="0"/>
                  </a:lnTo>
                  <a:lnTo>
                    <a:pt x="3175" y="508000"/>
                  </a:lnTo>
                  <a:cubicBezTo>
                    <a:pt x="2117" y="572558"/>
                    <a:pt x="1058" y="637117"/>
                    <a:pt x="0" y="701675"/>
                  </a:cubicBez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cxnSp>
          <p:nvCxnSpPr>
            <p:cNvPr id="14" name="Straight Connector 13">
              <a:extLst>
                <a:ext uri="{FF2B5EF4-FFF2-40B4-BE49-F238E27FC236}">
                  <a16:creationId xmlns:a16="http://schemas.microsoft.com/office/drawing/2014/main" id="{53E1DE0B-0A9B-C870-9508-DE718A9722CC}"/>
                </a:ext>
              </a:extLst>
            </p:cNvPr>
            <p:cNvCxnSpPr>
              <a:cxnSpLocks/>
              <a:stCxn id="12" idx="2"/>
            </p:cNvCxnSpPr>
            <p:nvPr/>
          </p:nvCxnSpPr>
          <p:spPr>
            <a:xfrm flipH="1">
              <a:off x="4556241" y="1422104"/>
              <a:ext cx="66767" cy="7964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192BAEAE-E46B-25CC-F25A-A579D29E1247}"/>
              </a:ext>
            </a:extLst>
          </p:cNvPr>
          <p:cNvGrpSpPr/>
          <p:nvPr/>
        </p:nvGrpSpPr>
        <p:grpSpPr>
          <a:xfrm>
            <a:off x="2995205" y="3030060"/>
            <a:ext cx="7353048" cy="2953673"/>
            <a:chOff x="737906" y="3203574"/>
            <a:chExt cx="7353048" cy="2953673"/>
          </a:xfrm>
        </p:grpSpPr>
        <p:sp>
          <p:nvSpPr>
            <p:cNvPr id="16" name="Freihandform 1">
              <a:extLst>
                <a:ext uri="{FF2B5EF4-FFF2-40B4-BE49-F238E27FC236}">
                  <a16:creationId xmlns:a16="http://schemas.microsoft.com/office/drawing/2014/main" id="{E3376991-48F9-0782-5A62-A50B08F4D996}"/>
                </a:ext>
              </a:extLst>
            </p:cNvPr>
            <p:cNvSpPr/>
            <p:nvPr/>
          </p:nvSpPr>
          <p:spPr>
            <a:xfrm>
              <a:off x="5314141" y="3203574"/>
              <a:ext cx="1087966" cy="739787"/>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9217 w 1041400"/>
                <a:gd name="connsiteY2" fmla="*/ 2391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9217 w 1041400"/>
                <a:gd name="connsiteY2" fmla="*/ 239195 h 807520"/>
                <a:gd name="connsiteX3" fmla="*/ 679202 w 1041400"/>
                <a:gd name="connsiteY3" fmla="*/ 270933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787400 h 787400"/>
                <a:gd name="connsiteX1" fmla="*/ 1041400 w 1041400"/>
                <a:gd name="connsiteY1" fmla="*/ 676275 h 787400"/>
                <a:gd name="connsiteX2" fmla="*/ 929217 w 1041400"/>
                <a:gd name="connsiteY2" fmla="*/ 219075 h 787400"/>
                <a:gd name="connsiteX3" fmla="*/ 679202 w 1041400"/>
                <a:gd name="connsiteY3" fmla="*/ 250813 h 787400"/>
                <a:gd name="connsiteX4" fmla="*/ 140510 w 1041400"/>
                <a:gd name="connsiteY4" fmla="*/ 47613 h 787400"/>
                <a:gd name="connsiteX5" fmla="*/ 0 w 1041400"/>
                <a:gd name="connsiteY5" fmla="*/ 0 h 787400"/>
                <a:gd name="connsiteX6" fmla="*/ 139700 w 1041400"/>
                <a:gd name="connsiteY6" fmla="*/ 787400 h 787400"/>
                <a:gd name="connsiteX0" fmla="*/ 186266 w 1087966"/>
                <a:gd name="connsiteY0" fmla="*/ 739787 h 739787"/>
                <a:gd name="connsiteX1" fmla="*/ 1087966 w 1087966"/>
                <a:gd name="connsiteY1" fmla="*/ 628662 h 739787"/>
                <a:gd name="connsiteX2" fmla="*/ 975783 w 1087966"/>
                <a:gd name="connsiteY2" fmla="*/ 171462 h 739787"/>
                <a:gd name="connsiteX3" fmla="*/ 725768 w 1087966"/>
                <a:gd name="connsiteY3" fmla="*/ 203200 h 739787"/>
                <a:gd name="connsiteX4" fmla="*/ 187076 w 1087966"/>
                <a:gd name="connsiteY4" fmla="*/ 0 h 739787"/>
                <a:gd name="connsiteX5" fmla="*/ 0 w 1087966"/>
                <a:gd name="connsiteY5" fmla="*/ 20121 h 739787"/>
                <a:gd name="connsiteX6" fmla="*/ 186266 w 1087966"/>
                <a:gd name="connsiteY6" fmla="*/ 739787 h 739787"/>
                <a:gd name="connsiteX0" fmla="*/ 135466 w 1087966"/>
                <a:gd name="connsiteY0" fmla="*/ 739787 h 739787"/>
                <a:gd name="connsiteX1" fmla="*/ 1087966 w 1087966"/>
                <a:gd name="connsiteY1" fmla="*/ 628662 h 739787"/>
                <a:gd name="connsiteX2" fmla="*/ 975783 w 1087966"/>
                <a:gd name="connsiteY2" fmla="*/ 171462 h 739787"/>
                <a:gd name="connsiteX3" fmla="*/ 725768 w 1087966"/>
                <a:gd name="connsiteY3" fmla="*/ 203200 h 739787"/>
                <a:gd name="connsiteX4" fmla="*/ 187076 w 1087966"/>
                <a:gd name="connsiteY4" fmla="*/ 0 h 739787"/>
                <a:gd name="connsiteX5" fmla="*/ 0 w 1087966"/>
                <a:gd name="connsiteY5" fmla="*/ 20121 h 739787"/>
                <a:gd name="connsiteX6" fmla="*/ 135466 w 1087966"/>
                <a:gd name="connsiteY6" fmla="*/ 739787 h 73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7966" h="739787">
                  <a:moveTo>
                    <a:pt x="135466" y="739787"/>
                  </a:moveTo>
                  <a:lnTo>
                    <a:pt x="1087966" y="628662"/>
                  </a:lnTo>
                  <a:lnTo>
                    <a:pt x="975783" y="171462"/>
                  </a:lnTo>
                  <a:lnTo>
                    <a:pt x="725768" y="203200"/>
                  </a:lnTo>
                  <a:lnTo>
                    <a:pt x="187076" y="0"/>
                  </a:lnTo>
                  <a:lnTo>
                    <a:pt x="0" y="20121"/>
                  </a:lnTo>
                  <a:lnTo>
                    <a:pt x="135466" y="739787"/>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17" name="Freihandform 1">
              <a:extLst>
                <a:ext uri="{FF2B5EF4-FFF2-40B4-BE49-F238E27FC236}">
                  <a16:creationId xmlns:a16="http://schemas.microsoft.com/office/drawing/2014/main" id="{6E7D6F28-F89D-4CBC-B2EF-652847E753C3}"/>
                </a:ext>
              </a:extLst>
            </p:cNvPr>
            <p:cNvSpPr/>
            <p:nvPr/>
          </p:nvSpPr>
          <p:spPr>
            <a:xfrm>
              <a:off x="3836707" y="3363385"/>
              <a:ext cx="1051983" cy="744020"/>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01700 w 984250"/>
                <a:gd name="connsiteY2" fmla="*/ 244486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889000 w 984250"/>
                <a:gd name="connsiteY2" fmla="*/ 291052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10167 w 984250"/>
                <a:gd name="connsiteY2" fmla="*/ 236018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10167 w 984250"/>
                <a:gd name="connsiteY2" fmla="*/ 236018 h 807520"/>
                <a:gd name="connsiteX3" fmla="*/ 650628 w 984250"/>
                <a:gd name="connsiteY3" fmla="*/ 2667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790575 h 790575"/>
                <a:gd name="connsiteX1" fmla="*/ 984250 w 984250"/>
                <a:gd name="connsiteY1" fmla="*/ 695325 h 790575"/>
                <a:gd name="connsiteX2" fmla="*/ 910167 w 984250"/>
                <a:gd name="connsiteY2" fmla="*/ 219073 h 790575"/>
                <a:gd name="connsiteX3" fmla="*/ 650628 w 984250"/>
                <a:gd name="connsiteY3" fmla="*/ 249755 h 790575"/>
                <a:gd name="connsiteX4" fmla="*/ 133102 w 984250"/>
                <a:gd name="connsiteY4" fmla="*/ 33855 h 790575"/>
                <a:gd name="connsiteX5" fmla="*/ 0 w 984250"/>
                <a:gd name="connsiteY5" fmla="*/ 0 h 790575"/>
                <a:gd name="connsiteX6" fmla="*/ 76200 w 984250"/>
                <a:gd name="connsiteY6" fmla="*/ 790575 h 790575"/>
                <a:gd name="connsiteX0" fmla="*/ 143933 w 1051983"/>
                <a:gd name="connsiteY0" fmla="*/ 756720 h 756720"/>
                <a:gd name="connsiteX1" fmla="*/ 1051983 w 1051983"/>
                <a:gd name="connsiteY1" fmla="*/ 661470 h 756720"/>
                <a:gd name="connsiteX2" fmla="*/ 977900 w 1051983"/>
                <a:gd name="connsiteY2" fmla="*/ 185218 h 756720"/>
                <a:gd name="connsiteX3" fmla="*/ 718361 w 1051983"/>
                <a:gd name="connsiteY3" fmla="*/ 215900 h 756720"/>
                <a:gd name="connsiteX4" fmla="*/ 200835 w 1051983"/>
                <a:gd name="connsiteY4" fmla="*/ 0 h 756720"/>
                <a:gd name="connsiteX5" fmla="*/ 0 w 1051983"/>
                <a:gd name="connsiteY5" fmla="*/ 46578 h 756720"/>
                <a:gd name="connsiteX6" fmla="*/ 143933 w 1051983"/>
                <a:gd name="connsiteY6" fmla="*/ 756720 h 756720"/>
                <a:gd name="connsiteX0" fmla="*/ 143933 w 1051983"/>
                <a:gd name="connsiteY0" fmla="*/ 739787 h 739787"/>
                <a:gd name="connsiteX1" fmla="*/ 1051983 w 1051983"/>
                <a:gd name="connsiteY1" fmla="*/ 644537 h 739787"/>
                <a:gd name="connsiteX2" fmla="*/ 977900 w 1051983"/>
                <a:gd name="connsiteY2" fmla="*/ 168285 h 739787"/>
                <a:gd name="connsiteX3" fmla="*/ 718361 w 1051983"/>
                <a:gd name="connsiteY3" fmla="*/ 198967 h 739787"/>
                <a:gd name="connsiteX4" fmla="*/ 196602 w 1051983"/>
                <a:gd name="connsiteY4" fmla="*/ 0 h 739787"/>
                <a:gd name="connsiteX5" fmla="*/ 0 w 1051983"/>
                <a:gd name="connsiteY5" fmla="*/ 29645 h 739787"/>
                <a:gd name="connsiteX6" fmla="*/ 143933 w 1051983"/>
                <a:gd name="connsiteY6" fmla="*/ 739787 h 739787"/>
                <a:gd name="connsiteX0" fmla="*/ 143933 w 1051983"/>
                <a:gd name="connsiteY0" fmla="*/ 739787 h 739787"/>
                <a:gd name="connsiteX1" fmla="*/ 1051983 w 1051983"/>
                <a:gd name="connsiteY1" fmla="*/ 644537 h 739787"/>
                <a:gd name="connsiteX2" fmla="*/ 977900 w 1051983"/>
                <a:gd name="connsiteY2" fmla="*/ 168285 h 739787"/>
                <a:gd name="connsiteX3" fmla="*/ 718361 w 1051983"/>
                <a:gd name="connsiteY3" fmla="*/ 198967 h 739787"/>
                <a:gd name="connsiteX4" fmla="*/ 196602 w 1051983"/>
                <a:gd name="connsiteY4" fmla="*/ 0 h 739787"/>
                <a:gd name="connsiteX5" fmla="*/ 0 w 1051983"/>
                <a:gd name="connsiteY5" fmla="*/ 16945 h 739787"/>
                <a:gd name="connsiteX6" fmla="*/ 143933 w 1051983"/>
                <a:gd name="connsiteY6" fmla="*/ 739787 h 739787"/>
                <a:gd name="connsiteX0" fmla="*/ 76200 w 1051983"/>
                <a:gd name="connsiteY0" fmla="*/ 744020 h 744020"/>
                <a:gd name="connsiteX1" fmla="*/ 1051983 w 1051983"/>
                <a:gd name="connsiteY1" fmla="*/ 644537 h 744020"/>
                <a:gd name="connsiteX2" fmla="*/ 977900 w 1051983"/>
                <a:gd name="connsiteY2" fmla="*/ 168285 h 744020"/>
                <a:gd name="connsiteX3" fmla="*/ 718361 w 1051983"/>
                <a:gd name="connsiteY3" fmla="*/ 198967 h 744020"/>
                <a:gd name="connsiteX4" fmla="*/ 196602 w 1051983"/>
                <a:gd name="connsiteY4" fmla="*/ 0 h 744020"/>
                <a:gd name="connsiteX5" fmla="*/ 0 w 1051983"/>
                <a:gd name="connsiteY5" fmla="*/ 16945 h 744020"/>
                <a:gd name="connsiteX6" fmla="*/ 76200 w 1051983"/>
                <a:gd name="connsiteY6" fmla="*/ 744020 h 74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1983" h="744020">
                  <a:moveTo>
                    <a:pt x="76200" y="744020"/>
                  </a:moveTo>
                  <a:lnTo>
                    <a:pt x="1051983" y="644537"/>
                  </a:lnTo>
                  <a:lnTo>
                    <a:pt x="977900" y="168285"/>
                  </a:lnTo>
                  <a:lnTo>
                    <a:pt x="718361" y="198967"/>
                  </a:lnTo>
                  <a:lnTo>
                    <a:pt x="196602" y="0"/>
                  </a:lnTo>
                  <a:lnTo>
                    <a:pt x="0" y="16945"/>
                  </a:lnTo>
                  <a:lnTo>
                    <a:pt x="76200" y="74402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18" name="Freihandform 1">
              <a:extLst>
                <a:ext uri="{FF2B5EF4-FFF2-40B4-BE49-F238E27FC236}">
                  <a16:creationId xmlns:a16="http://schemas.microsoft.com/office/drawing/2014/main" id="{6B7CEA99-73DB-D1B1-B88A-478B78754487}"/>
                </a:ext>
              </a:extLst>
            </p:cNvPr>
            <p:cNvSpPr/>
            <p:nvPr/>
          </p:nvSpPr>
          <p:spPr>
            <a:xfrm>
              <a:off x="2315881" y="3522131"/>
              <a:ext cx="1037167" cy="759895"/>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42975 w 984250"/>
                <a:gd name="connsiteY2" fmla="*/ 1566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96136 w 984250"/>
                <a:gd name="connsiteY3" fmla="*/ 174625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17045 h 817045"/>
                <a:gd name="connsiteX1" fmla="*/ 984250 w 984250"/>
                <a:gd name="connsiteY1" fmla="*/ 721795 h 817045"/>
                <a:gd name="connsiteX2" fmla="*/ 936625 w 984250"/>
                <a:gd name="connsiteY2" fmla="*/ 153470 h 817045"/>
                <a:gd name="connsiteX3" fmla="*/ 696136 w 984250"/>
                <a:gd name="connsiteY3" fmla="*/ 184150 h 817045"/>
                <a:gd name="connsiteX4" fmla="*/ 238935 w 984250"/>
                <a:gd name="connsiteY4" fmla="*/ 0 h 817045"/>
                <a:gd name="connsiteX5" fmla="*/ 0 w 984250"/>
                <a:gd name="connsiteY5" fmla="*/ 26470 h 817045"/>
                <a:gd name="connsiteX6" fmla="*/ 76200 w 984250"/>
                <a:gd name="connsiteY6" fmla="*/ 817045 h 817045"/>
                <a:gd name="connsiteX0" fmla="*/ 12700 w 920750"/>
                <a:gd name="connsiteY0" fmla="*/ 817045 h 817045"/>
                <a:gd name="connsiteX1" fmla="*/ 920750 w 920750"/>
                <a:gd name="connsiteY1" fmla="*/ 721795 h 817045"/>
                <a:gd name="connsiteX2" fmla="*/ 873125 w 920750"/>
                <a:gd name="connsiteY2" fmla="*/ 153470 h 817045"/>
                <a:gd name="connsiteX3" fmla="*/ 632636 w 920750"/>
                <a:gd name="connsiteY3" fmla="*/ 184150 h 817045"/>
                <a:gd name="connsiteX4" fmla="*/ 175435 w 920750"/>
                <a:gd name="connsiteY4" fmla="*/ 0 h 817045"/>
                <a:gd name="connsiteX5" fmla="*/ 0 w 920750"/>
                <a:gd name="connsiteY5" fmla="*/ 13770 h 817045"/>
                <a:gd name="connsiteX6" fmla="*/ 12700 w 920750"/>
                <a:gd name="connsiteY6" fmla="*/ 817045 h 817045"/>
                <a:gd name="connsiteX0" fmla="*/ 44450 w 952500"/>
                <a:gd name="connsiteY0" fmla="*/ 817045 h 817045"/>
                <a:gd name="connsiteX1" fmla="*/ 952500 w 952500"/>
                <a:gd name="connsiteY1" fmla="*/ 721795 h 817045"/>
                <a:gd name="connsiteX2" fmla="*/ 904875 w 952500"/>
                <a:gd name="connsiteY2" fmla="*/ 153470 h 817045"/>
                <a:gd name="connsiteX3" fmla="*/ 664386 w 952500"/>
                <a:gd name="connsiteY3" fmla="*/ 184150 h 817045"/>
                <a:gd name="connsiteX4" fmla="*/ 207185 w 952500"/>
                <a:gd name="connsiteY4" fmla="*/ 0 h 817045"/>
                <a:gd name="connsiteX5" fmla="*/ 0 w 952500"/>
                <a:gd name="connsiteY5" fmla="*/ 10595 h 817045"/>
                <a:gd name="connsiteX6" fmla="*/ 44450 w 952500"/>
                <a:gd name="connsiteY6" fmla="*/ 817045 h 817045"/>
                <a:gd name="connsiteX0" fmla="*/ 9525 w 952500"/>
                <a:gd name="connsiteY0" fmla="*/ 813870 h 813870"/>
                <a:gd name="connsiteX1" fmla="*/ 952500 w 952500"/>
                <a:gd name="connsiteY1" fmla="*/ 721795 h 813870"/>
                <a:gd name="connsiteX2" fmla="*/ 904875 w 952500"/>
                <a:gd name="connsiteY2" fmla="*/ 153470 h 813870"/>
                <a:gd name="connsiteX3" fmla="*/ 664386 w 952500"/>
                <a:gd name="connsiteY3" fmla="*/ 184150 h 813870"/>
                <a:gd name="connsiteX4" fmla="*/ 207185 w 952500"/>
                <a:gd name="connsiteY4" fmla="*/ 0 h 813870"/>
                <a:gd name="connsiteX5" fmla="*/ 0 w 952500"/>
                <a:gd name="connsiteY5" fmla="*/ 10595 h 813870"/>
                <a:gd name="connsiteX6" fmla="*/ 9525 w 952500"/>
                <a:gd name="connsiteY6" fmla="*/ 813870 h 813870"/>
                <a:gd name="connsiteX0" fmla="*/ 9525 w 952500"/>
                <a:gd name="connsiteY0" fmla="*/ 823395 h 823395"/>
                <a:gd name="connsiteX1" fmla="*/ 952500 w 952500"/>
                <a:gd name="connsiteY1" fmla="*/ 731320 h 823395"/>
                <a:gd name="connsiteX2" fmla="*/ 904875 w 952500"/>
                <a:gd name="connsiteY2" fmla="*/ 1629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38986 w 952500"/>
                <a:gd name="connsiteY3" fmla="*/ 274108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03275 h 803275"/>
                <a:gd name="connsiteX1" fmla="*/ 952500 w 952500"/>
                <a:gd name="connsiteY1" fmla="*/ 711200 h 803275"/>
                <a:gd name="connsiteX2" fmla="*/ 900642 w 952500"/>
                <a:gd name="connsiteY2" fmla="*/ 219075 h 803275"/>
                <a:gd name="connsiteX3" fmla="*/ 638986 w 952500"/>
                <a:gd name="connsiteY3" fmla="*/ 253988 h 803275"/>
                <a:gd name="connsiteX4" fmla="*/ 122518 w 952500"/>
                <a:gd name="connsiteY4" fmla="*/ 43380 h 803275"/>
                <a:gd name="connsiteX5" fmla="*/ 0 w 952500"/>
                <a:gd name="connsiteY5" fmla="*/ 0 h 803275"/>
                <a:gd name="connsiteX6" fmla="*/ 9525 w 952500"/>
                <a:gd name="connsiteY6" fmla="*/ 803275 h 803275"/>
                <a:gd name="connsiteX0" fmla="*/ 941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94192 w 1037167"/>
                <a:gd name="connsiteY6" fmla="*/ 759895 h 759895"/>
                <a:gd name="connsiteX0" fmla="*/ 179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17992 w 1037167"/>
                <a:gd name="connsiteY6" fmla="*/ 759895 h 7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167" h="759895">
                  <a:moveTo>
                    <a:pt x="17992" y="759895"/>
                  </a:moveTo>
                  <a:lnTo>
                    <a:pt x="1037167" y="667820"/>
                  </a:lnTo>
                  <a:lnTo>
                    <a:pt x="985309" y="175695"/>
                  </a:lnTo>
                  <a:lnTo>
                    <a:pt x="723653" y="210608"/>
                  </a:lnTo>
                  <a:lnTo>
                    <a:pt x="207185" y="0"/>
                  </a:lnTo>
                  <a:lnTo>
                    <a:pt x="0" y="20120"/>
                  </a:lnTo>
                  <a:lnTo>
                    <a:pt x="17992" y="759895"/>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sp>
          <p:nvSpPr>
            <p:cNvPr id="19" name="Rechteck 17">
              <a:extLst>
                <a:ext uri="{FF2B5EF4-FFF2-40B4-BE49-F238E27FC236}">
                  <a16:creationId xmlns:a16="http://schemas.microsoft.com/office/drawing/2014/main" id="{390BDA1D-A347-C3B4-F63A-820FD47D030E}"/>
                </a:ext>
              </a:extLst>
            </p:cNvPr>
            <p:cNvSpPr/>
            <p:nvPr/>
          </p:nvSpPr>
          <p:spPr>
            <a:xfrm>
              <a:off x="5614612" y="5869247"/>
              <a:ext cx="2476342" cy="288000"/>
            </a:xfrm>
            <a:prstGeom prst="rect">
              <a:avLst/>
            </a:prstGeom>
            <a:solidFill>
              <a:schemeClr val="accent2"/>
            </a:solidFill>
            <a:ln w="12700">
              <a:solidFill>
                <a:schemeClr val="accent2"/>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noAutofit/>
            </a:bodyPr>
            <a:lstStyle/>
            <a:p>
              <a:pPr algn="ctr"/>
              <a:r>
                <a:rPr lang="en-US" sz="1600" dirty="0">
                  <a:solidFill>
                    <a:srgbClr val="FFFFFF"/>
                  </a:solidFill>
                  <a:latin typeface="UCL Sans" pitchFamily="2" charset="77"/>
                  <a:ea typeface="Arial" pitchFamily="-116" charset="0"/>
                  <a:cs typeface="Arial" pitchFamily="-116" charset="0"/>
                </a:rPr>
                <a:t>Treatment Rooms</a:t>
              </a:r>
            </a:p>
          </p:txBody>
        </p:sp>
        <p:cxnSp>
          <p:nvCxnSpPr>
            <p:cNvPr id="20" name="Straight Connector 19">
              <a:extLst>
                <a:ext uri="{FF2B5EF4-FFF2-40B4-BE49-F238E27FC236}">
                  <a16:creationId xmlns:a16="http://schemas.microsoft.com/office/drawing/2014/main" id="{E3019DEB-B8EF-B423-ED4F-97803DF94EAD}"/>
                </a:ext>
              </a:extLst>
            </p:cNvPr>
            <p:cNvCxnSpPr>
              <a:cxnSpLocks/>
              <a:stCxn id="17" idx="1"/>
              <a:endCxn id="19" idx="0"/>
            </p:cNvCxnSpPr>
            <p:nvPr/>
          </p:nvCxnSpPr>
          <p:spPr>
            <a:xfrm>
              <a:off x="4888690" y="4007922"/>
              <a:ext cx="1964093" cy="1861325"/>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CDF57E7-F54F-7D3C-8992-CCD429A6F271}"/>
                </a:ext>
              </a:extLst>
            </p:cNvPr>
            <p:cNvCxnSpPr>
              <a:cxnSpLocks/>
              <a:stCxn id="16" idx="1"/>
              <a:endCxn id="19" idx="0"/>
            </p:cNvCxnSpPr>
            <p:nvPr/>
          </p:nvCxnSpPr>
          <p:spPr>
            <a:xfrm>
              <a:off x="6402107" y="3832236"/>
              <a:ext cx="450676" cy="2037011"/>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6C6D707-FB42-55A3-5B46-4BAF9C44A816}"/>
                </a:ext>
              </a:extLst>
            </p:cNvPr>
            <p:cNvCxnSpPr>
              <a:cxnSpLocks/>
              <a:stCxn id="18" idx="1"/>
              <a:endCxn id="19" idx="0"/>
            </p:cNvCxnSpPr>
            <p:nvPr/>
          </p:nvCxnSpPr>
          <p:spPr>
            <a:xfrm>
              <a:off x="3353048" y="4189951"/>
              <a:ext cx="3499735" cy="1679296"/>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Freihandform 1">
              <a:extLst>
                <a:ext uri="{FF2B5EF4-FFF2-40B4-BE49-F238E27FC236}">
                  <a16:creationId xmlns:a16="http://schemas.microsoft.com/office/drawing/2014/main" id="{746455DC-F6B4-E6D8-75C9-AB4478EEAAB3}"/>
                </a:ext>
              </a:extLst>
            </p:cNvPr>
            <p:cNvSpPr/>
            <p:nvPr/>
          </p:nvSpPr>
          <p:spPr>
            <a:xfrm>
              <a:off x="737906" y="3695698"/>
              <a:ext cx="1019175" cy="789528"/>
            </a:xfrm>
            <a:custGeom>
              <a:avLst/>
              <a:gdLst>
                <a:gd name="connsiteX0" fmla="*/ 63500 w 552450"/>
                <a:gd name="connsiteY0" fmla="*/ 371475 h 371475"/>
                <a:gd name="connsiteX1" fmla="*/ 552450 w 552450"/>
                <a:gd name="connsiteY1" fmla="*/ 317500 h 371475"/>
                <a:gd name="connsiteX2" fmla="*/ 479425 w 552450"/>
                <a:gd name="connsiteY2" fmla="*/ 79375 h 371475"/>
                <a:gd name="connsiteX3" fmla="*/ 381000 w 552450"/>
                <a:gd name="connsiteY3" fmla="*/ 0 h 371475"/>
                <a:gd name="connsiteX4" fmla="*/ 0 w 552450"/>
                <a:gd name="connsiteY4" fmla="*/ 63500 h 371475"/>
                <a:gd name="connsiteX5" fmla="*/ 63500 w 552450"/>
                <a:gd name="connsiteY5" fmla="*/ 371475 h 371475"/>
                <a:gd name="connsiteX0" fmla="*/ 139700 w 628650"/>
                <a:gd name="connsiteY0" fmla="*/ 549275 h 549275"/>
                <a:gd name="connsiteX1" fmla="*/ 628650 w 628650"/>
                <a:gd name="connsiteY1" fmla="*/ 495300 h 549275"/>
                <a:gd name="connsiteX2" fmla="*/ 555625 w 628650"/>
                <a:gd name="connsiteY2" fmla="*/ 257175 h 549275"/>
                <a:gd name="connsiteX3" fmla="*/ 457200 w 628650"/>
                <a:gd name="connsiteY3" fmla="*/ 177800 h 549275"/>
                <a:gd name="connsiteX4" fmla="*/ 0 w 628650"/>
                <a:gd name="connsiteY4" fmla="*/ 0 h 549275"/>
                <a:gd name="connsiteX5" fmla="*/ 139700 w 628650"/>
                <a:gd name="connsiteY5" fmla="*/ 549275 h 549275"/>
                <a:gd name="connsiteX0" fmla="*/ 139700 w 628650"/>
                <a:gd name="connsiteY0" fmla="*/ 622300 h 622300"/>
                <a:gd name="connsiteX1" fmla="*/ 628650 w 628650"/>
                <a:gd name="connsiteY1" fmla="*/ 568325 h 622300"/>
                <a:gd name="connsiteX2" fmla="*/ 555625 w 628650"/>
                <a:gd name="connsiteY2" fmla="*/ 330200 h 622300"/>
                <a:gd name="connsiteX3" fmla="*/ 619125 w 628650"/>
                <a:gd name="connsiteY3" fmla="*/ 0 h 622300"/>
                <a:gd name="connsiteX4" fmla="*/ 0 w 628650"/>
                <a:gd name="connsiteY4" fmla="*/ 73025 h 622300"/>
                <a:gd name="connsiteX5" fmla="*/ 139700 w 628650"/>
                <a:gd name="connsiteY5" fmla="*/ 622300 h 622300"/>
                <a:gd name="connsiteX0" fmla="*/ 139700 w 835025"/>
                <a:gd name="connsiteY0" fmla="*/ 622300 h 622300"/>
                <a:gd name="connsiteX1" fmla="*/ 835025 w 835025"/>
                <a:gd name="connsiteY1" fmla="*/ 542925 h 622300"/>
                <a:gd name="connsiteX2" fmla="*/ 555625 w 835025"/>
                <a:gd name="connsiteY2" fmla="*/ 330200 h 622300"/>
                <a:gd name="connsiteX3" fmla="*/ 619125 w 835025"/>
                <a:gd name="connsiteY3" fmla="*/ 0 h 622300"/>
                <a:gd name="connsiteX4" fmla="*/ 0 w 835025"/>
                <a:gd name="connsiteY4" fmla="*/ 73025 h 622300"/>
                <a:gd name="connsiteX5" fmla="*/ 139700 w 835025"/>
                <a:gd name="connsiteY5" fmla="*/ 622300 h 622300"/>
                <a:gd name="connsiteX0" fmla="*/ 139700 w 835025"/>
                <a:gd name="connsiteY0" fmla="*/ 622300 h 622300"/>
                <a:gd name="connsiteX1" fmla="*/ 835025 w 835025"/>
                <a:gd name="connsiteY1" fmla="*/ 542925 h 622300"/>
                <a:gd name="connsiteX2" fmla="*/ 619125 w 835025"/>
                <a:gd name="connsiteY2" fmla="*/ 0 h 622300"/>
                <a:gd name="connsiteX3" fmla="*/ 0 w 835025"/>
                <a:gd name="connsiteY3" fmla="*/ 73025 h 622300"/>
                <a:gd name="connsiteX4" fmla="*/ 139700 w 835025"/>
                <a:gd name="connsiteY4" fmla="*/ 622300 h 622300"/>
                <a:gd name="connsiteX0" fmla="*/ 139700 w 835025"/>
                <a:gd name="connsiteY0" fmla="*/ 625475 h 625475"/>
                <a:gd name="connsiteX1" fmla="*/ 835025 w 835025"/>
                <a:gd name="connsiteY1" fmla="*/ 546100 h 625475"/>
                <a:gd name="connsiteX2" fmla="*/ 654050 w 835025"/>
                <a:gd name="connsiteY2" fmla="*/ 0 h 625475"/>
                <a:gd name="connsiteX3" fmla="*/ 0 w 835025"/>
                <a:gd name="connsiteY3" fmla="*/ 76200 h 625475"/>
                <a:gd name="connsiteX4" fmla="*/ 139700 w 835025"/>
                <a:gd name="connsiteY4" fmla="*/ 625475 h 625475"/>
                <a:gd name="connsiteX0" fmla="*/ 139700 w 835025"/>
                <a:gd name="connsiteY0" fmla="*/ 628650 h 628650"/>
                <a:gd name="connsiteX1" fmla="*/ 835025 w 835025"/>
                <a:gd name="connsiteY1" fmla="*/ 549275 h 628650"/>
                <a:gd name="connsiteX2" fmla="*/ 679450 w 835025"/>
                <a:gd name="connsiteY2" fmla="*/ 0 h 628650"/>
                <a:gd name="connsiteX3" fmla="*/ 0 w 835025"/>
                <a:gd name="connsiteY3" fmla="*/ 79375 h 628650"/>
                <a:gd name="connsiteX4" fmla="*/ 139700 w 835025"/>
                <a:gd name="connsiteY4" fmla="*/ 628650 h 628650"/>
                <a:gd name="connsiteX0" fmla="*/ 139700 w 835025"/>
                <a:gd name="connsiteY0" fmla="*/ 628650 h 628650"/>
                <a:gd name="connsiteX1" fmla="*/ 835025 w 835025"/>
                <a:gd name="connsiteY1" fmla="*/ 549275 h 628650"/>
                <a:gd name="connsiteX2" fmla="*/ 666750 w 835025"/>
                <a:gd name="connsiteY2" fmla="*/ 0 h 628650"/>
                <a:gd name="connsiteX3" fmla="*/ 0 w 835025"/>
                <a:gd name="connsiteY3" fmla="*/ 79375 h 628650"/>
                <a:gd name="connsiteX4" fmla="*/ 139700 w 835025"/>
                <a:gd name="connsiteY4" fmla="*/ 628650 h 628650"/>
                <a:gd name="connsiteX0" fmla="*/ 139700 w 835025"/>
                <a:gd name="connsiteY0" fmla="*/ 629720 h 629720"/>
                <a:gd name="connsiteX1" fmla="*/ 835025 w 835025"/>
                <a:gd name="connsiteY1" fmla="*/ 550345 h 629720"/>
                <a:gd name="connsiteX2" fmla="*/ 666750 w 835025"/>
                <a:gd name="connsiteY2" fmla="*/ 1070 h 629720"/>
                <a:gd name="connsiteX3" fmla="*/ 667561 w 835025"/>
                <a:gd name="connsiteY3" fmla="*/ 0 h 629720"/>
                <a:gd name="connsiteX4" fmla="*/ 0 w 835025"/>
                <a:gd name="connsiteY4" fmla="*/ 80445 h 629720"/>
                <a:gd name="connsiteX5" fmla="*/ 139700 w 835025"/>
                <a:gd name="connsiteY5" fmla="*/ 629720 h 629720"/>
                <a:gd name="connsiteX0" fmla="*/ 139700 w 988236"/>
                <a:gd name="connsiteY0" fmla="*/ 734495 h 734495"/>
                <a:gd name="connsiteX1" fmla="*/ 835025 w 988236"/>
                <a:gd name="connsiteY1" fmla="*/ 655120 h 734495"/>
                <a:gd name="connsiteX2" fmla="*/ 666750 w 988236"/>
                <a:gd name="connsiteY2" fmla="*/ 105845 h 734495"/>
                <a:gd name="connsiteX3" fmla="*/ 988236 w 988236"/>
                <a:gd name="connsiteY3" fmla="*/ 0 h 734495"/>
                <a:gd name="connsiteX4" fmla="*/ 0 w 988236"/>
                <a:gd name="connsiteY4" fmla="*/ 185220 h 734495"/>
                <a:gd name="connsiteX5" fmla="*/ 139700 w 988236"/>
                <a:gd name="connsiteY5" fmla="*/ 734495 h 734495"/>
                <a:gd name="connsiteX0" fmla="*/ 139700 w 1120775"/>
                <a:gd name="connsiteY0" fmla="*/ 734495 h 734495"/>
                <a:gd name="connsiteX1" fmla="*/ 835025 w 1120775"/>
                <a:gd name="connsiteY1" fmla="*/ 655120 h 734495"/>
                <a:gd name="connsiteX2" fmla="*/ 1120775 w 1120775"/>
                <a:gd name="connsiteY2" fmla="*/ 442395 h 734495"/>
                <a:gd name="connsiteX3" fmla="*/ 988236 w 1120775"/>
                <a:gd name="connsiteY3" fmla="*/ 0 h 734495"/>
                <a:gd name="connsiteX4" fmla="*/ 0 w 1120775"/>
                <a:gd name="connsiteY4" fmla="*/ 185220 h 734495"/>
                <a:gd name="connsiteX5" fmla="*/ 139700 w 1120775"/>
                <a:gd name="connsiteY5" fmla="*/ 734495 h 734495"/>
                <a:gd name="connsiteX0" fmla="*/ 139700 w 1270000"/>
                <a:gd name="connsiteY0" fmla="*/ 734495 h 1074220"/>
                <a:gd name="connsiteX1" fmla="*/ 1270000 w 1270000"/>
                <a:gd name="connsiteY1" fmla="*/ 1074220 h 1074220"/>
                <a:gd name="connsiteX2" fmla="*/ 1120775 w 1270000"/>
                <a:gd name="connsiteY2" fmla="*/ 442395 h 1074220"/>
                <a:gd name="connsiteX3" fmla="*/ 988236 w 1270000"/>
                <a:gd name="connsiteY3" fmla="*/ 0 h 1074220"/>
                <a:gd name="connsiteX4" fmla="*/ 0 w 1270000"/>
                <a:gd name="connsiteY4" fmla="*/ 185220 h 1074220"/>
                <a:gd name="connsiteX5" fmla="*/ 139700 w 1270000"/>
                <a:gd name="connsiteY5" fmla="*/ 734495 h 1074220"/>
                <a:gd name="connsiteX0" fmla="*/ 76200 w 1270000"/>
                <a:gd name="connsiteY0" fmla="*/ 1217095 h 1217095"/>
                <a:gd name="connsiteX1" fmla="*/ 1270000 w 1270000"/>
                <a:gd name="connsiteY1" fmla="*/ 1074220 h 1217095"/>
                <a:gd name="connsiteX2" fmla="*/ 1120775 w 1270000"/>
                <a:gd name="connsiteY2" fmla="*/ 442395 h 1217095"/>
                <a:gd name="connsiteX3" fmla="*/ 988236 w 1270000"/>
                <a:gd name="connsiteY3" fmla="*/ 0 h 1217095"/>
                <a:gd name="connsiteX4" fmla="*/ 0 w 1270000"/>
                <a:gd name="connsiteY4" fmla="*/ 185220 h 1217095"/>
                <a:gd name="connsiteX5" fmla="*/ 76200 w 1270000"/>
                <a:gd name="connsiteY5" fmla="*/ 1217095 h 1217095"/>
                <a:gd name="connsiteX0" fmla="*/ 76200 w 1120775"/>
                <a:gd name="connsiteY0" fmla="*/ 1217095 h 1217095"/>
                <a:gd name="connsiteX1" fmla="*/ 977900 w 1120775"/>
                <a:gd name="connsiteY1" fmla="*/ 1105970 h 1217095"/>
                <a:gd name="connsiteX2" fmla="*/ 1120775 w 1120775"/>
                <a:gd name="connsiteY2" fmla="*/ 442395 h 1217095"/>
                <a:gd name="connsiteX3" fmla="*/ 988236 w 1120775"/>
                <a:gd name="connsiteY3" fmla="*/ 0 h 1217095"/>
                <a:gd name="connsiteX4" fmla="*/ 0 w 1120775"/>
                <a:gd name="connsiteY4" fmla="*/ 185220 h 1217095"/>
                <a:gd name="connsiteX5" fmla="*/ 76200 w 1120775"/>
                <a:gd name="connsiteY5" fmla="*/ 1217095 h 1217095"/>
                <a:gd name="connsiteX0" fmla="*/ 76200 w 988236"/>
                <a:gd name="connsiteY0" fmla="*/ 1217095 h 1217095"/>
                <a:gd name="connsiteX1" fmla="*/ 977900 w 988236"/>
                <a:gd name="connsiteY1" fmla="*/ 1105970 h 1217095"/>
                <a:gd name="connsiteX2" fmla="*/ 847725 w 988236"/>
                <a:gd name="connsiteY2" fmla="*/ 575745 h 1217095"/>
                <a:gd name="connsiteX3" fmla="*/ 988236 w 988236"/>
                <a:gd name="connsiteY3" fmla="*/ 0 h 1217095"/>
                <a:gd name="connsiteX4" fmla="*/ 0 w 988236"/>
                <a:gd name="connsiteY4" fmla="*/ 185220 h 1217095"/>
                <a:gd name="connsiteX5" fmla="*/ 76200 w 988236"/>
                <a:gd name="connsiteY5" fmla="*/ 1217095 h 1217095"/>
                <a:gd name="connsiteX0" fmla="*/ 142875 w 1054911"/>
                <a:gd name="connsiteY0" fmla="*/ 1217095 h 1217095"/>
                <a:gd name="connsiteX1" fmla="*/ 1044575 w 1054911"/>
                <a:gd name="connsiteY1" fmla="*/ 1105970 h 1217095"/>
                <a:gd name="connsiteX2" fmla="*/ 914400 w 1054911"/>
                <a:gd name="connsiteY2" fmla="*/ 575745 h 1217095"/>
                <a:gd name="connsiteX3" fmla="*/ 1054911 w 1054911"/>
                <a:gd name="connsiteY3" fmla="*/ 0 h 1217095"/>
                <a:gd name="connsiteX4" fmla="*/ 0 w 1054911"/>
                <a:gd name="connsiteY4" fmla="*/ 436045 h 1217095"/>
                <a:gd name="connsiteX5" fmla="*/ 142875 w 1054911"/>
                <a:gd name="connsiteY5" fmla="*/ 1217095 h 1217095"/>
                <a:gd name="connsiteX0" fmla="*/ 142875 w 1044575"/>
                <a:gd name="connsiteY0" fmla="*/ 804345 h 804345"/>
                <a:gd name="connsiteX1" fmla="*/ 1044575 w 1044575"/>
                <a:gd name="connsiteY1" fmla="*/ 693220 h 804345"/>
                <a:gd name="connsiteX2" fmla="*/ 914400 w 1044575"/>
                <a:gd name="connsiteY2" fmla="*/ 162995 h 804345"/>
                <a:gd name="connsiteX3" fmla="*/ 200836 w 1044575"/>
                <a:gd name="connsiteY3" fmla="*/ 0 h 804345"/>
                <a:gd name="connsiteX4" fmla="*/ 0 w 1044575"/>
                <a:gd name="connsiteY4" fmla="*/ 23295 h 804345"/>
                <a:gd name="connsiteX5" fmla="*/ 142875 w 1044575"/>
                <a:gd name="connsiteY5" fmla="*/ 804345 h 804345"/>
                <a:gd name="connsiteX0" fmla="*/ 139700 w 1041400"/>
                <a:gd name="connsiteY0" fmla="*/ 804345 h 804345"/>
                <a:gd name="connsiteX1" fmla="*/ 1041400 w 1041400"/>
                <a:gd name="connsiteY1" fmla="*/ 693220 h 804345"/>
                <a:gd name="connsiteX2" fmla="*/ 911225 w 1041400"/>
                <a:gd name="connsiteY2" fmla="*/ 162995 h 804345"/>
                <a:gd name="connsiteX3" fmla="*/ 197661 w 1041400"/>
                <a:gd name="connsiteY3" fmla="*/ 0 h 804345"/>
                <a:gd name="connsiteX4" fmla="*/ 0 w 1041400"/>
                <a:gd name="connsiteY4" fmla="*/ 16945 h 804345"/>
                <a:gd name="connsiteX5" fmla="*/ 139700 w 1041400"/>
                <a:gd name="connsiteY5" fmla="*/ 804345 h 804345"/>
                <a:gd name="connsiteX0" fmla="*/ 139700 w 1041400"/>
                <a:gd name="connsiteY0" fmla="*/ 807520 h 807520"/>
                <a:gd name="connsiteX1" fmla="*/ 1041400 w 1041400"/>
                <a:gd name="connsiteY1" fmla="*/ 696395 h 807520"/>
                <a:gd name="connsiteX2" fmla="*/ 911225 w 1041400"/>
                <a:gd name="connsiteY2" fmla="*/ 166170 h 807520"/>
                <a:gd name="connsiteX3" fmla="*/ 197661 w 1041400"/>
                <a:gd name="connsiteY3" fmla="*/ 3175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11225 w 1041400"/>
                <a:gd name="connsiteY2" fmla="*/ 166170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39700 w 1041400"/>
                <a:gd name="connsiteY0" fmla="*/ 807520 h 807520"/>
                <a:gd name="connsiteX1" fmla="*/ 1041400 w 1041400"/>
                <a:gd name="connsiteY1" fmla="*/ 696395 h 807520"/>
                <a:gd name="connsiteX2" fmla="*/ 920750 w 1041400"/>
                <a:gd name="connsiteY2" fmla="*/ 162995 h 807520"/>
                <a:gd name="connsiteX3" fmla="*/ 670736 w 1041400"/>
                <a:gd name="connsiteY3" fmla="*/ 190500 h 807520"/>
                <a:gd name="connsiteX4" fmla="*/ 191310 w 1041400"/>
                <a:gd name="connsiteY4" fmla="*/ 0 h 807520"/>
                <a:gd name="connsiteX5" fmla="*/ 0 w 1041400"/>
                <a:gd name="connsiteY5" fmla="*/ 20120 h 807520"/>
                <a:gd name="connsiteX6" fmla="*/ 139700 w 1041400"/>
                <a:gd name="connsiteY6" fmla="*/ 807520 h 807520"/>
                <a:gd name="connsiteX0" fmla="*/ 117475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117475 w 1019175"/>
                <a:gd name="connsiteY6" fmla="*/ 807520 h 807520"/>
                <a:gd name="connsiteX0" fmla="*/ 82550 w 1019175"/>
                <a:gd name="connsiteY0" fmla="*/ 807520 h 807520"/>
                <a:gd name="connsiteX1" fmla="*/ 1019175 w 1019175"/>
                <a:gd name="connsiteY1" fmla="*/ 696395 h 807520"/>
                <a:gd name="connsiteX2" fmla="*/ 898525 w 1019175"/>
                <a:gd name="connsiteY2" fmla="*/ 162995 h 807520"/>
                <a:gd name="connsiteX3" fmla="*/ 648511 w 1019175"/>
                <a:gd name="connsiteY3" fmla="*/ 190500 h 807520"/>
                <a:gd name="connsiteX4" fmla="*/ 169085 w 1019175"/>
                <a:gd name="connsiteY4" fmla="*/ 0 h 807520"/>
                <a:gd name="connsiteX5" fmla="*/ 0 w 1019175"/>
                <a:gd name="connsiteY5" fmla="*/ 13770 h 807520"/>
                <a:gd name="connsiteX6" fmla="*/ 82550 w 1019175"/>
                <a:gd name="connsiteY6" fmla="*/ 807520 h 807520"/>
                <a:gd name="connsiteX0" fmla="*/ 82550 w 990600"/>
                <a:gd name="connsiteY0" fmla="*/ 807520 h 807520"/>
                <a:gd name="connsiteX1" fmla="*/ 990600 w 990600"/>
                <a:gd name="connsiteY1" fmla="*/ 712270 h 807520"/>
                <a:gd name="connsiteX2" fmla="*/ 898525 w 990600"/>
                <a:gd name="connsiteY2" fmla="*/ 162995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13770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23295 h 807520"/>
                <a:gd name="connsiteX6" fmla="*/ 82550 w 990600"/>
                <a:gd name="connsiteY6" fmla="*/ 807520 h 807520"/>
                <a:gd name="connsiteX0" fmla="*/ 82550 w 990600"/>
                <a:gd name="connsiteY0" fmla="*/ 807520 h 807520"/>
                <a:gd name="connsiteX1" fmla="*/ 990600 w 990600"/>
                <a:gd name="connsiteY1" fmla="*/ 712270 h 807520"/>
                <a:gd name="connsiteX2" fmla="*/ 908050 w 990600"/>
                <a:gd name="connsiteY2" fmla="*/ 159820 h 807520"/>
                <a:gd name="connsiteX3" fmla="*/ 648511 w 990600"/>
                <a:gd name="connsiteY3" fmla="*/ 190500 h 807520"/>
                <a:gd name="connsiteX4" fmla="*/ 169085 w 990600"/>
                <a:gd name="connsiteY4" fmla="*/ 0 h 807520"/>
                <a:gd name="connsiteX5" fmla="*/ 0 w 990600"/>
                <a:gd name="connsiteY5" fmla="*/ 4245 h 807520"/>
                <a:gd name="connsiteX6" fmla="*/ 82550 w 990600"/>
                <a:gd name="connsiteY6" fmla="*/ 807520 h 807520"/>
                <a:gd name="connsiteX0" fmla="*/ 76200 w 984250"/>
                <a:gd name="connsiteY0" fmla="*/ 807520 h 807520"/>
                <a:gd name="connsiteX1" fmla="*/ 984250 w 984250"/>
                <a:gd name="connsiteY1" fmla="*/ 712270 h 807520"/>
                <a:gd name="connsiteX2" fmla="*/ 901700 w 984250"/>
                <a:gd name="connsiteY2" fmla="*/ 159820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42975 w 984250"/>
                <a:gd name="connsiteY2" fmla="*/ 1566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42161 w 984250"/>
                <a:gd name="connsiteY3" fmla="*/ 190500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07520 h 807520"/>
                <a:gd name="connsiteX1" fmla="*/ 984250 w 984250"/>
                <a:gd name="connsiteY1" fmla="*/ 712270 h 807520"/>
                <a:gd name="connsiteX2" fmla="*/ 936625 w 984250"/>
                <a:gd name="connsiteY2" fmla="*/ 143945 h 807520"/>
                <a:gd name="connsiteX3" fmla="*/ 696136 w 984250"/>
                <a:gd name="connsiteY3" fmla="*/ 174625 h 807520"/>
                <a:gd name="connsiteX4" fmla="*/ 162735 w 984250"/>
                <a:gd name="connsiteY4" fmla="*/ 0 h 807520"/>
                <a:gd name="connsiteX5" fmla="*/ 0 w 984250"/>
                <a:gd name="connsiteY5" fmla="*/ 16945 h 807520"/>
                <a:gd name="connsiteX6" fmla="*/ 76200 w 984250"/>
                <a:gd name="connsiteY6" fmla="*/ 807520 h 807520"/>
                <a:gd name="connsiteX0" fmla="*/ 76200 w 984250"/>
                <a:gd name="connsiteY0" fmla="*/ 817045 h 817045"/>
                <a:gd name="connsiteX1" fmla="*/ 984250 w 984250"/>
                <a:gd name="connsiteY1" fmla="*/ 721795 h 817045"/>
                <a:gd name="connsiteX2" fmla="*/ 936625 w 984250"/>
                <a:gd name="connsiteY2" fmla="*/ 153470 h 817045"/>
                <a:gd name="connsiteX3" fmla="*/ 696136 w 984250"/>
                <a:gd name="connsiteY3" fmla="*/ 184150 h 817045"/>
                <a:gd name="connsiteX4" fmla="*/ 238935 w 984250"/>
                <a:gd name="connsiteY4" fmla="*/ 0 h 817045"/>
                <a:gd name="connsiteX5" fmla="*/ 0 w 984250"/>
                <a:gd name="connsiteY5" fmla="*/ 26470 h 817045"/>
                <a:gd name="connsiteX6" fmla="*/ 76200 w 984250"/>
                <a:gd name="connsiteY6" fmla="*/ 817045 h 817045"/>
                <a:gd name="connsiteX0" fmla="*/ 12700 w 920750"/>
                <a:gd name="connsiteY0" fmla="*/ 817045 h 817045"/>
                <a:gd name="connsiteX1" fmla="*/ 920750 w 920750"/>
                <a:gd name="connsiteY1" fmla="*/ 721795 h 817045"/>
                <a:gd name="connsiteX2" fmla="*/ 873125 w 920750"/>
                <a:gd name="connsiteY2" fmla="*/ 153470 h 817045"/>
                <a:gd name="connsiteX3" fmla="*/ 632636 w 920750"/>
                <a:gd name="connsiteY3" fmla="*/ 184150 h 817045"/>
                <a:gd name="connsiteX4" fmla="*/ 175435 w 920750"/>
                <a:gd name="connsiteY4" fmla="*/ 0 h 817045"/>
                <a:gd name="connsiteX5" fmla="*/ 0 w 920750"/>
                <a:gd name="connsiteY5" fmla="*/ 13770 h 817045"/>
                <a:gd name="connsiteX6" fmla="*/ 12700 w 920750"/>
                <a:gd name="connsiteY6" fmla="*/ 817045 h 817045"/>
                <a:gd name="connsiteX0" fmla="*/ 44450 w 952500"/>
                <a:gd name="connsiteY0" fmla="*/ 817045 h 817045"/>
                <a:gd name="connsiteX1" fmla="*/ 952500 w 952500"/>
                <a:gd name="connsiteY1" fmla="*/ 721795 h 817045"/>
                <a:gd name="connsiteX2" fmla="*/ 904875 w 952500"/>
                <a:gd name="connsiteY2" fmla="*/ 153470 h 817045"/>
                <a:gd name="connsiteX3" fmla="*/ 664386 w 952500"/>
                <a:gd name="connsiteY3" fmla="*/ 184150 h 817045"/>
                <a:gd name="connsiteX4" fmla="*/ 207185 w 952500"/>
                <a:gd name="connsiteY4" fmla="*/ 0 h 817045"/>
                <a:gd name="connsiteX5" fmla="*/ 0 w 952500"/>
                <a:gd name="connsiteY5" fmla="*/ 10595 h 817045"/>
                <a:gd name="connsiteX6" fmla="*/ 44450 w 952500"/>
                <a:gd name="connsiteY6" fmla="*/ 817045 h 817045"/>
                <a:gd name="connsiteX0" fmla="*/ 9525 w 952500"/>
                <a:gd name="connsiteY0" fmla="*/ 813870 h 813870"/>
                <a:gd name="connsiteX1" fmla="*/ 952500 w 952500"/>
                <a:gd name="connsiteY1" fmla="*/ 721795 h 813870"/>
                <a:gd name="connsiteX2" fmla="*/ 904875 w 952500"/>
                <a:gd name="connsiteY2" fmla="*/ 153470 h 813870"/>
                <a:gd name="connsiteX3" fmla="*/ 664386 w 952500"/>
                <a:gd name="connsiteY3" fmla="*/ 184150 h 813870"/>
                <a:gd name="connsiteX4" fmla="*/ 207185 w 952500"/>
                <a:gd name="connsiteY4" fmla="*/ 0 h 813870"/>
                <a:gd name="connsiteX5" fmla="*/ 0 w 952500"/>
                <a:gd name="connsiteY5" fmla="*/ 10595 h 813870"/>
                <a:gd name="connsiteX6" fmla="*/ 9525 w 952500"/>
                <a:gd name="connsiteY6" fmla="*/ 813870 h 813870"/>
                <a:gd name="connsiteX0" fmla="*/ 9525 w 952500"/>
                <a:gd name="connsiteY0" fmla="*/ 823395 h 823395"/>
                <a:gd name="connsiteX1" fmla="*/ 952500 w 952500"/>
                <a:gd name="connsiteY1" fmla="*/ 731320 h 823395"/>
                <a:gd name="connsiteX2" fmla="*/ 904875 w 952500"/>
                <a:gd name="connsiteY2" fmla="*/ 1629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64386 w 952500"/>
                <a:gd name="connsiteY3" fmla="*/ 193675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23395 h 823395"/>
                <a:gd name="connsiteX1" fmla="*/ 952500 w 952500"/>
                <a:gd name="connsiteY1" fmla="*/ 731320 h 823395"/>
                <a:gd name="connsiteX2" fmla="*/ 900642 w 952500"/>
                <a:gd name="connsiteY2" fmla="*/ 239195 h 823395"/>
                <a:gd name="connsiteX3" fmla="*/ 638986 w 952500"/>
                <a:gd name="connsiteY3" fmla="*/ 274108 h 823395"/>
                <a:gd name="connsiteX4" fmla="*/ 207185 w 952500"/>
                <a:gd name="connsiteY4" fmla="*/ 0 h 823395"/>
                <a:gd name="connsiteX5" fmla="*/ 0 w 952500"/>
                <a:gd name="connsiteY5" fmla="*/ 20120 h 823395"/>
                <a:gd name="connsiteX6" fmla="*/ 9525 w 952500"/>
                <a:gd name="connsiteY6" fmla="*/ 823395 h 823395"/>
                <a:gd name="connsiteX0" fmla="*/ 9525 w 952500"/>
                <a:gd name="connsiteY0" fmla="*/ 803275 h 803275"/>
                <a:gd name="connsiteX1" fmla="*/ 952500 w 952500"/>
                <a:gd name="connsiteY1" fmla="*/ 711200 h 803275"/>
                <a:gd name="connsiteX2" fmla="*/ 900642 w 952500"/>
                <a:gd name="connsiteY2" fmla="*/ 219075 h 803275"/>
                <a:gd name="connsiteX3" fmla="*/ 638986 w 952500"/>
                <a:gd name="connsiteY3" fmla="*/ 253988 h 803275"/>
                <a:gd name="connsiteX4" fmla="*/ 122518 w 952500"/>
                <a:gd name="connsiteY4" fmla="*/ 43380 h 803275"/>
                <a:gd name="connsiteX5" fmla="*/ 0 w 952500"/>
                <a:gd name="connsiteY5" fmla="*/ 0 h 803275"/>
                <a:gd name="connsiteX6" fmla="*/ 9525 w 952500"/>
                <a:gd name="connsiteY6" fmla="*/ 803275 h 803275"/>
                <a:gd name="connsiteX0" fmla="*/ 941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94192 w 1037167"/>
                <a:gd name="connsiteY6" fmla="*/ 759895 h 759895"/>
                <a:gd name="connsiteX0" fmla="*/ 17992 w 1037167"/>
                <a:gd name="connsiteY0" fmla="*/ 759895 h 759895"/>
                <a:gd name="connsiteX1" fmla="*/ 1037167 w 1037167"/>
                <a:gd name="connsiteY1" fmla="*/ 667820 h 759895"/>
                <a:gd name="connsiteX2" fmla="*/ 985309 w 1037167"/>
                <a:gd name="connsiteY2" fmla="*/ 175695 h 759895"/>
                <a:gd name="connsiteX3" fmla="*/ 723653 w 1037167"/>
                <a:gd name="connsiteY3" fmla="*/ 2106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50295 h 759895"/>
                <a:gd name="connsiteX3" fmla="*/ 723653 w 1037167"/>
                <a:gd name="connsiteY3" fmla="*/ 2106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50295 h 759895"/>
                <a:gd name="connsiteX3" fmla="*/ 749053 w 1037167"/>
                <a:gd name="connsiteY3" fmla="*/ 189442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62995 h 759895"/>
                <a:gd name="connsiteX3" fmla="*/ 749053 w 1037167"/>
                <a:gd name="connsiteY3" fmla="*/ 189442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62995 h 759895"/>
                <a:gd name="connsiteX3" fmla="*/ 761753 w 1037167"/>
                <a:gd name="connsiteY3" fmla="*/ 1725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59895 h 759895"/>
                <a:gd name="connsiteX1" fmla="*/ 1037167 w 1037167"/>
                <a:gd name="connsiteY1" fmla="*/ 667820 h 759895"/>
                <a:gd name="connsiteX2" fmla="*/ 1036109 w 1037167"/>
                <a:gd name="connsiteY2" fmla="*/ 154528 h 759895"/>
                <a:gd name="connsiteX3" fmla="*/ 761753 w 1037167"/>
                <a:gd name="connsiteY3" fmla="*/ 172508 h 759895"/>
                <a:gd name="connsiteX4" fmla="*/ 207185 w 1037167"/>
                <a:gd name="connsiteY4" fmla="*/ 0 h 759895"/>
                <a:gd name="connsiteX5" fmla="*/ 0 w 1037167"/>
                <a:gd name="connsiteY5" fmla="*/ 20120 h 759895"/>
                <a:gd name="connsiteX6" fmla="*/ 17992 w 1037167"/>
                <a:gd name="connsiteY6" fmla="*/ 759895 h 759895"/>
                <a:gd name="connsiteX0" fmla="*/ 17992 w 1037167"/>
                <a:gd name="connsiteY0" fmla="*/ 789528 h 789528"/>
                <a:gd name="connsiteX1" fmla="*/ 1037167 w 1037167"/>
                <a:gd name="connsiteY1" fmla="*/ 697453 h 789528"/>
                <a:gd name="connsiteX2" fmla="*/ 1036109 w 1037167"/>
                <a:gd name="connsiteY2" fmla="*/ 184161 h 789528"/>
                <a:gd name="connsiteX3" fmla="*/ 761753 w 1037167"/>
                <a:gd name="connsiteY3" fmla="*/ 202141 h 789528"/>
                <a:gd name="connsiteX4" fmla="*/ 270685 w 1037167"/>
                <a:gd name="connsiteY4" fmla="*/ 0 h 789528"/>
                <a:gd name="connsiteX5" fmla="*/ 0 w 1037167"/>
                <a:gd name="connsiteY5" fmla="*/ 49753 h 789528"/>
                <a:gd name="connsiteX6" fmla="*/ 17992 w 1037167"/>
                <a:gd name="connsiteY6" fmla="*/ 789528 h 789528"/>
                <a:gd name="connsiteX0" fmla="*/ 0 w 1019175"/>
                <a:gd name="connsiteY0" fmla="*/ 789528 h 789528"/>
                <a:gd name="connsiteX1" fmla="*/ 1019175 w 1019175"/>
                <a:gd name="connsiteY1" fmla="*/ 697453 h 789528"/>
                <a:gd name="connsiteX2" fmla="*/ 1018117 w 1019175"/>
                <a:gd name="connsiteY2" fmla="*/ 184161 h 789528"/>
                <a:gd name="connsiteX3" fmla="*/ 743761 w 1019175"/>
                <a:gd name="connsiteY3" fmla="*/ 202141 h 789528"/>
                <a:gd name="connsiteX4" fmla="*/ 252693 w 1019175"/>
                <a:gd name="connsiteY4" fmla="*/ 0 h 789528"/>
                <a:gd name="connsiteX5" fmla="*/ 49742 w 1019175"/>
                <a:gd name="connsiteY5" fmla="*/ 3186 h 789528"/>
                <a:gd name="connsiteX6" fmla="*/ 0 w 1019175"/>
                <a:gd name="connsiteY6" fmla="*/ 789528 h 789528"/>
                <a:gd name="connsiteX0" fmla="*/ 0 w 1019175"/>
                <a:gd name="connsiteY0" fmla="*/ 789528 h 789528"/>
                <a:gd name="connsiteX1" fmla="*/ 1019175 w 1019175"/>
                <a:gd name="connsiteY1" fmla="*/ 697453 h 789528"/>
                <a:gd name="connsiteX2" fmla="*/ 1018117 w 1019175"/>
                <a:gd name="connsiteY2" fmla="*/ 184161 h 789528"/>
                <a:gd name="connsiteX3" fmla="*/ 743761 w 1019175"/>
                <a:gd name="connsiteY3" fmla="*/ 202141 h 789528"/>
                <a:gd name="connsiteX4" fmla="*/ 252693 w 1019175"/>
                <a:gd name="connsiteY4" fmla="*/ 0 h 789528"/>
                <a:gd name="connsiteX5" fmla="*/ 49742 w 1019175"/>
                <a:gd name="connsiteY5" fmla="*/ 15886 h 789528"/>
                <a:gd name="connsiteX6" fmla="*/ 0 w 1019175"/>
                <a:gd name="connsiteY6" fmla="*/ 789528 h 7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175" h="789528">
                  <a:moveTo>
                    <a:pt x="0" y="789528"/>
                  </a:moveTo>
                  <a:lnTo>
                    <a:pt x="1019175" y="697453"/>
                  </a:lnTo>
                  <a:cubicBezTo>
                    <a:pt x="1018822" y="524945"/>
                    <a:pt x="1018470" y="356669"/>
                    <a:pt x="1018117" y="184161"/>
                  </a:cubicBezTo>
                  <a:lnTo>
                    <a:pt x="743761" y="202141"/>
                  </a:lnTo>
                  <a:lnTo>
                    <a:pt x="252693" y="0"/>
                  </a:lnTo>
                  <a:lnTo>
                    <a:pt x="49742" y="15886"/>
                  </a:lnTo>
                  <a:lnTo>
                    <a:pt x="0" y="789528"/>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UCL Sans" pitchFamily="2" charset="77"/>
              </a:endParaRPr>
            </a:p>
          </p:txBody>
        </p:sp>
        <p:cxnSp>
          <p:nvCxnSpPr>
            <p:cNvPr id="24" name="Straight Connector 23">
              <a:extLst>
                <a:ext uri="{FF2B5EF4-FFF2-40B4-BE49-F238E27FC236}">
                  <a16:creationId xmlns:a16="http://schemas.microsoft.com/office/drawing/2014/main" id="{B6FF704B-CEDB-D341-8525-B8217D07D2CD}"/>
                </a:ext>
              </a:extLst>
            </p:cNvPr>
            <p:cNvCxnSpPr>
              <a:cxnSpLocks/>
              <a:stCxn id="23" idx="1"/>
              <a:endCxn id="19" idx="0"/>
            </p:cNvCxnSpPr>
            <p:nvPr/>
          </p:nvCxnSpPr>
          <p:spPr>
            <a:xfrm>
              <a:off x="1757081" y="4393151"/>
              <a:ext cx="5095702" cy="1476096"/>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25" name="TextBox 4">
            <a:extLst>
              <a:ext uri="{FF2B5EF4-FFF2-40B4-BE49-F238E27FC236}">
                <a16:creationId xmlns:a16="http://schemas.microsoft.com/office/drawing/2014/main" id="{4E170A0D-FB6B-BE37-D57F-2069201951CD}"/>
              </a:ext>
            </a:extLst>
          </p:cNvPr>
          <p:cNvSpPr txBox="1">
            <a:spLocks noChangeArrowheads="1"/>
          </p:cNvSpPr>
          <p:nvPr/>
        </p:nvSpPr>
        <p:spPr bwMode="auto">
          <a:xfrm>
            <a:off x="7871911" y="879222"/>
            <a:ext cx="32120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r"/>
            <a:r>
              <a:rPr lang="en-GB" sz="1400" dirty="0">
                <a:solidFill>
                  <a:srgbClr val="000000"/>
                </a:solidFill>
                <a:latin typeface="UCL Sans" pitchFamily="2" charset="77"/>
                <a:cs typeface="Gill Sans"/>
              </a:rPr>
              <a:t>Courtesy of Jan </a:t>
            </a:r>
            <a:r>
              <a:rPr lang="en-GB" sz="1400" dirty="0" err="1">
                <a:solidFill>
                  <a:srgbClr val="000000"/>
                </a:solidFill>
                <a:latin typeface="UCL Sans" pitchFamily="2" charset="77"/>
                <a:cs typeface="Gill Sans"/>
              </a:rPr>
              <a:t>Timmer</a:t>
            </a:r>
            <a:r>
              <a:rPr lang="en-GB" sz="1400" dirty="0">
                <a:solidFill>
                  <a:srgbClr val="000000"/>
                </a:solidFill>
                <a:latin typeface="UCL Sans" pitchFamily="2" charset="77"/>
                <a:cs typeface="Gill Sans"/>
              </a:rPr>
              <a:t>, Varian Inc.</a:t>
            </a:r>
            <a:endParaRPr lang="en-US" sz="1400" dirty="0">
              <a:solidFill>
                <a:srgbClr val="000000"/>
              </a:solidFill>
              <a:latin typeface="UCL Sans" pitchFamily="2" charset="77"/>
              <a:cs typeface="Gill Sans"/>
            </a:endParaRPr>
          </a:p>
        </p:txBody>
      </p:sp>
    </p:spTree>
    <p:extLst>
      <p:ext uri="{BB962C8B-B14F-4D97-AF65-F5344CB8AC3E}">
        <p14:creationId xmlns:p14="http://schemas.microsoft.com/office/powerpoint/2010/main" val="13639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800" fill="hold"/>
                                        <p:tgtEl>
                                          <p:spTgt spid="11"/>
                                        </p:tgtEl>
                                        <p:attrNameLst>
                                          <p:attrName>ppt_x</p:attrName>
                                        </p:attrNameLst>
                                      </p:cBhvr>
                                      <p:tavLst>
                                        <p:tav tm="0">
                                          <p:val>
                                            <p:strVal val="1+#ppt_w/2"/>
                                          </p:val>
                                        </p:tav>
                                        <p:tav tm="100000">
                                          <p:val>
                                            <p:strVal val="#ppt_x"/>
                                          </p:val>
                                        </p:tav>
                                      </p:tavLst>
                                    </p:anim>
                                    <p:anim calcmode="lin" valueType="num">
                                      <p:cBhvr additive="base">
                                        <p:cTn id="14" dur="8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rk Slides">
  <a:themeElements>
    <a:clrScheme name="UCL200">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9F04FC87-4E4C-AD4E-A833-44869DC39A44}"/>
    </a:ext>
  </a:extLst>
</a:theme>
</file>

<file path=ppt/theme/theme2.xml><?xml version="1.0" encoding="utf-8"?>
<a:theme xmlns:a="http://schemas.openxmlformats.org/drawingml/2006/main" name="Dark with White Logo">
  <a:themeElements>
    <a:clrScheme name="UCL200">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82820389-0B07-564F-BCDC-59BFE78F5106}"/>
    </a:ext>
  </a:extLst>
</a:theme>
</file>

<file path=ppt/theme/theme3.xml><?xml version="1.0" encoding="utf-8"?>
<a:theme xmlns:a="http://schemas.openxmlformats.org/drawingml/2006/main" name="Dark with Colour Logo">
  <a:themeElements>
    <a:clrScheme name="UCL200">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E873F90E-4EA5-F04D-B165-1BC0E0EC32F9}"/>
    </a:ext>
  </a:extLst>
</a:theme>
</file>

<file path=ppt/theme/theme4.xml><?xml version="1.0" encoding="utf-8"?>
<a:theme xmlns:a="http://schemas.openxmlformats.org/drawingml/2006/main" name="Light Slides">
  <a:themeElements>
    <a:clrScheme name="UCL Brand colours light pages">
      <a:dk1>
        <a:srgbClr val="000000"/>
      </a:dk1>
      <a:lt1>
        <a:srgbClr val="FAFAFA"/>
      </a:lt1>
      <a:dk2>
        <a:srgbClr val="000000"/>
      </a:dk2>
      <a:lt2>
        <a:srgbClr val="E8E8E8"/>
      </a:lt2>
      <a:accent1>
        <a:srgbClr val="361A54"/>
      </a:accent1>
      <a:accent2>
        <a:srgbClr val="993AFF"/>
      </a:accent2>
      <a:accent3>
        <a:srgbClr val="B982FF"/>
      </a:accent3>
      <a:accent4>
        <a:srgbClr val="DDBDFF"/>
      </a:accent4>
      <a:accent5>
        <a:srgbClr val="EEDEFF"/>
      </a:accent5>
      <a:accent6>
        <a:srgbClr val="30D6FF"/>
      </a:accent6>
      <a:hlink>
        <a:srgbClr val="12239E"/>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C6E54F00-AB8B-F84A-83BF-C63337EF1E67}"/>
    </a:ext>
  </a:extLst>
</a:theme>
</file>

<file path=ppt/theme/theme5.xml><?xml version="1.0" encoding="utf-8"?>
<a:theme xmlns:a="http://schemas.openxmlformats.org/drawingml/2006/main" name="Full Page Images">
  <a:themeElements>
    <a:clrScheme name="UCL Brand colours light pages">
      <a:dk1>
        <a:srgbClr val="000000"/>
      </a:dk1>
      <a:lt1>
        <a:srgbClr val="FAFAFA"/>
      </a:lt1>
      <a:dk2>
        <a:srgbClr val="000000"/>
      </a:dk2>
      <a:lt2>
        <a:srgbClr val="E8E8E8"/>
      </a:lt2>
      <a:accent1>
        <a:srgbClr val="361A54"/>
      </a:accent1>
      <a:accent2>
        <a:srgbClr val="993AFF"/>
      </a:accent2>
      <a:accent3>
        <a:srgbClr val="B982FF"/>
      </a:accent3>
      <a:accent4>
        <a:srgbClr val="DDBDFF"/>
      </a:accent4>
      <a:accent5>
        <a:srgbClr val="EEDEFF"/>
      </a:accent5>
      <a:accent6>
        <a:srgbClr val="30D6FF"/>
      </a:accent6>
      <a:hlink>
        <a:srgbClr val="12239E"/>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1545510C-9470-ED4D-80A9-89B67A0064C4}"/>
    </a:ext>
  </a:extLst>
</a:theme>
</file>

<file path=ppt/theme/theme6.xml><?xml version="1.0" encoding="utf-8"?>
<a:theme xmlns:a="http://schemas.openxmlformats.org/drawingml/2006/main" name="Light With Border">
  <a:themeElements>
    <a:clrScheme name="UCL200">
      <a:dk1>
        <a:srgbClr val="000000"/>
      </a:dk1>
      <a:lt1>
        <a:srgbClr val="FAFAFA"/>
      </a:lt1>
      <a:dk2>
        <a:srgbClr val="000000"/>
      </a:dk2>
      <a:lt2>
        <a:srgbClr val="E8E8E8"/>
      </a:lt2>
      <a:accent1>
        <a:srgbClr val="3A1857"/>
      </a:accent1>
      <a:accent2>
        <a:srgbClr val="993AFF"/>
      </a:accent2>
      <a:accent3>
        <a:srgbClr val="B982FF"/>
      </a:accent3>
      <a:accent4>
        <a:srgbClr val="DDBDFF"/>
      </a:accent4>
      <a:accent5>
        <a:srgbClr val="EEDEFF"/>
      </a:accent5>
      <a:accent6>
        <a:srgbClr val="30D6FF"/>
      </a:accent6>
      <a:hlink>
        <a:srgbClr val="3A1857"/>
      </a:hlink>
      <a:folHlink>
        <a:srgbClr val="993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110E9EF5-1A66-F24D-9F09-BB288F62307D}"/>
    </a:ext>
  </a:extLst>
</a:theme>
</file>

<file path=ppt/theme/theme7.xml><?xml version="1.0" encoding="utf-8"?>
<a:theme xmlns:a="http://schemas.openxmlformats.org/drawingml/2006/main" name="UCL Instructions ">
  <a:themeElements>
    <a:clrScheme name="UCL Brand colours light pages">
      <a:dk1>
        <a:srgbClr val="000000"/>
      </a:dk1>
      <a:lt1>
        <a:srgbClr val="FAFAFA"/>
      </a:lt1>
      <a:dk2>
        <a:srgbClr val="000000"/>
      </a:dk2>
      <a:lt2>
        <a:srgbClr val="E8E8E8"/>
      </a:lt2>
      <a:accent1>
        <a:srgbClr val="361A54"/>
      </a:accent1>
      <a:accent2>
        <a:srgbClr val="993AFF"/>
      </a:accent2>
      <a:accent3>
        <a:srgbClr val="B982FF"/>
      </a:accent3>
      <a:accent4>
        <a:srgbClr val="DDBDFF"/>
      </a:accent4>
      <a:accent5>
        <a:srgbClr val="EEDEFF"/>
      </a:accent5>
      <a:accent6>
        <a:srgbClr val="30D6FF"/>
      </a:accent6>
      <a:hlink>
        <a:srgbClr val="12239E"/>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ollyShrewdness_SlideTemplate_UCL200_2026" id="{F7A9E3BE-D18D-D74A-A23C-602FC163305A}" vid="{70F9C3D7-0EC6-F247-BF58-F58BF55CE9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Dark Slides</Template>
  <TotalTime>1252</TotalTime>
  <Words>1700</Words>
  <Application>Microsoft Macintosh PowerPoint</Application>
  <PresentationFormat>Widescreen</PresentationFormat>
  <Paragraphs>321</Paragraphs>
  <Slides>24</Slides>
  <Notes>2</Notes>
  <HiddenSlides>1</HiddenSlides>
  <MMClips>2</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24</vt:i4>
      </vt:variant>
    </vt:vector>
  </HeadingPairs>
  <TitlesOfParts>
    <vt:vector size="38" baseType="lpstr">
      <vt:lpstr>Arial</vt:lpstr>
      <vt:lpstr>Symbol</vt:lpstr>
      <vt:lpstr>Aptos</vt:lpstr>
      <vt:lpstr>UCL Sans SemiBold</vt:lpstr>
      <vt:lpstr>UCL Sans</vt:lpstr>
      <vt:lpstr>Wingdings</vt:lpstr>
      <vt:lpstr>ＭＳ Ｐゴシック</vt:lpstr>
      <vt:lpstr>Dark Slides</vt:lpstr>
      <vt:lpstr>Dark with White Logo</vt:lpstr>
      <vt:lpstr>Dark with Colour Logo</vt:lpstr>
      <vt:lpstr>Light Slides</vt:lpstr>
      <vt:lpstr>Full Page Images</vt:lpstr>
      <vt:lpstr>Light With Border</vt:lpstr>
      <vt:lpstr>UCL Instructions </vt:lpstr>
      <vt:lpstr>The UK Proton Beam Therapy Programme and Supporting Research</vt:lpstr>
      <vt:lpstr>Abstract</vt:lpstr>
      <vt:lpstr>Particle Dose Distribution</vt:lpstr>
      <vt:lpstr>Non Small Cell Lung Cancer Doses</vt:lpstr>
      <vt:lpstr>Pencil Beam Scanning</vt:lpstr>
      <vt:lpstr>National Proton Beam Therapy Service Development Programme</vt:lpstr>
      <vt:lpstr>NHS PBT Patient Access</vt:lpstr>
      <vt:lpstr>NHS PBT Clinical Service Status</vt:lpstr>
      <vt:lpstr>UCLH PBT Facility</vt:lpstr>
      <vt:lpstr>The Christie PBT Facility</vt:lpstr>
      <vt:lpstr>The Christie Research Room (M. Taylor)</vt:lpstr>
      <vt:lpstr>Spacially Fractioned Radiotherapy (SFRT)</vt:lpstr>
      <vt:lpstr>FLASH</vt:lpstr>
      <vt:lpstr>FLASH with Shoot-Through Protons (Varian)</vt:lpstr>
      <vt:lpstr>Bragg Peak FLASH (IBA)</vt:lpstr>
      <vt:lpstr>Upright Radiotherapy (Leo)</vt:lpstr>
      <vt:lpstr>Compact Proton Therapy (Mevion S250-FIT)</vt:lpstr>
      <vt:lpstr>CNAO Accelerator Complex</vt:lpstr>
      <vt:lpstr>CNAO Facility Expansion</vt:lpstr>
      <vt:lpstr>Compact medical synchrotrons</vt:lpstr>
      <vt:lpstr>Helium &amp; Light Ion Compact Synchrotron (HeLICS)</vt:lpstr>
      <vt:lpstr>Large Momentum Acceptance Beamlines</vt:lpstr>
      <vt:lpstr>Static Field Gantries: FFAG/TURBO/GaToroid</vt:lpstr>
      <vt:lpstr>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Simon Jolly</dc:creator>
  <cp:keywords/>
  <dc:description/>
  <cp:lastModifiedBy>Simon Jolly</cp:lastModifiedBy>
  <cp:revision>1</cp:revision>
  <cp:lastPrinted>2026-07-01T06:56:31Z</cp:lastPrinted>
  <dcterms:created xsi:type="dcterms:W3CDTF">2026-06-30T11:34:40Z</dcterms:created>
  <dcterms:modified xsi:type="dcterms:W3CDTF">2026-07-01T08:27:46Z</dcterms:modified>
  <cp:category/>
</cp:coreProperties>
</file>