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22"/>
  </p:notesMasterIdLst>
  <p:handoutMasterIdLst>
    <p:handoutMasterId r:id="rId23"/>
  </p:handoutMasterIdLst>
  <p:sldIdLst>
    <p:sldId id="1647" r:id="rId2"/>
    <p:sldId id="1881" r:id="rId3"/>
    <p:sldId id="1947" r:id="rId4"/>
    <p:sldId id="1942" r:id="rId5"/>
    <p:sldId id="2032" r:id="rId6"/>
    <p:sldId id="1969" r:id="rId7"/>
    <p:sldId id="2028" r:id="rId8"/>
    <p:sldId id="2033" r:id="rId9"/>
    <p:sldId id="2011" r:id="rId10"/>
    <p:sldId id="2034" r:id="rId11"/>
    <p:sldId id="2023" r:id="rId12"/>
    <p:sldId id="2037" r:id="rId13"/>
    <p:sldId id="1953" r:id="rId14"/>
    <p:sldId id="1970" r:id="rId15"/>
    <p:sldId id="2025" r:id="rId16"/>
    <p:sldId id="2035" r:id="rId17"/>
    <p:sldId id="2036" r:id="rId18"/>
    <p:sldId id="2038" r:id="rId19"/>
    <p:sldId id="2039" r:id="rId20"/>
    <p:sldId id="2031" r:id="rId21"/>
  </p:sldIdLst>
  <p:sldSz cx="12192000" cy="6858000"/>
  <p:notesSz cx="6731000" cy="985678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64B6"/>
    <a:srgbClr val="BBE0E3"/>
    <a:srgbClr val="FF6666"/>
    <a:srgbClr val="FF66FF"/>
    <a:srgbClr val="FF8000"/>
    <a:srgbClr val="FFCC66"/>
    <a:srgbClr val="FF3300"/>
    <a:srgbClr val="FF6699"/>
    <a:srgbClr val="DAE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F03051-D846-7E43-AF82-2F09A61FBBEF}" v="155" dt="2026-05-20T16:57:07.7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24"/>
    <p:restoredTop sz="94589"/>
  </p:normalViewPr>
  <p:slideViewPr>
    <p:cSldViewPr snapToGrid="0">
      <p:cViewPr varScale="1">
        <p:scale>
          <a:sx n="120" d="100"/>
          <a:sy n="120" d="100"/>
        </p:scale>
        <p:origin x="67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Jolly" userId="483c67c2-aa76-446b-83f2-8414b3e7bd97" providerId="ADAL" clId="{6067E2D7-76B2-5353-BE34-0C774A117E0F}"/>
    <pc:docChg chg="undo custSel addSld delSld modSld sldOrd modMainMaster">
      <pc:chgData name="Simon Jolly" userId="483c67c2-aa76-446b-83f2-8414b3e7bd97" providerId="ADAL" clId="{6067E2D7-76B2-5353-BE34-0C774A117E0F}" dt="2026-05-20T16:57:07.710" v="4183" actId="166"/>
      <pc:docMkLst>
        <pc:docMk/>
      </pc:docMkLst>
      <pc:sldChg chg="modSp mod">
        <pc:chgData name="Simon Jolly" userId="483c67c2-aa76-446b-83f2-8414b3e7bd97" providerId="ADAL" clId="{6067E2D7-76B2-5353-BE34-0C774A117E0F}" dt="2026-05-15T14:57:12.551" v="4155" actId="113"/>
        <pc:sldMkLst>
          <pc:docMk/>
          <pc:sldMk cId="98545993" sldId="1647"/>
        </pc:sldMkLst>
        <pc:spChg chg="mod">
          <ac:chgData name="Simon Jolly" userId="483c67c2-aa76-446b-83f2-8414b3e7bd97" providerId="ADAL" clId="{6067E2D7-76B2-5353-BE34-0C774A117E0F}" dt="2026-04-20T12:29:06.913" v="662" actId="27636"/>
          <ac:spMkLst>
            <pc:docMk/>
            <pc:sldMk cId="98545993" sldId="1647"/>
            <ac:spMk id="2" creationId="{00000000-0000-0000-0000-000000000000}"/>
          </ac:spMkLst>
        </pc:spChg>
        <pc:spChg chg="mod">
          <ac:chgData name="Simon Jolly" userId="483c67c2-aa76-446b-83f2-8414b3e7bd97" providerId="ADAL" clId="{6067E2D7-76B2-5353-BE34-0C774A117E0F}" dt="2026-05-15T14:57:12.551" v="4155" actId="113"/>
          <ac:spMkLst>
            <pc:docMk/>
            <pc:sldMk cId="98545993" sldId="1647"/>
            <ac:spMk id="3" creationId="{00000000-0000-0000-0000-000000000000}"/>
          </ac:spMkLst>
        </pc:spChg>
      </pc:sldChg>
      <pc:sldChg chg="ord">
        <pc:chgData name="Simon Jolly" userId="483c67c2-aa76-446b-83f2-8414b3e7bd97" providerId="ADAL" clId="{6067E2D7-76B2-5353-BE34-0C774A117E0F}" dt="2026-05-14T16:42:03.287" v="705" actId="20578"/>
        <pc:sldMkLst>
          <pc:docMk/>
          <pc:sldMk cId="3736459679" sldId="1947"/>
        </pc:sldMkLst>
      </pc:sldChg>
      <pc:sldChg chg="addSp modSp add">
        <pc:chgData name="Simon Jolly" userId="483c67c2-aa76-446b-83f2-8414b3e7bd97" providerId="ADAL" clId="{6067E2D7-76B2-5353-BE34-0C774A117E0F}" dt="2026-05-15T14:56:07.180" v="4117"/>
        <pc:sldMkLst>
          <pc:docMk/>
          <pc:sldMk cId="3837175978" sldId="1953"/>
        </pc:sldMkLst>
        <pc:spChg chg="add mod">
          <ac:chgData name="Simon Jolly" userId="483c67c2-aa76-446b-83f2-8414b3e7bd97" providerId="ADAL" clId="{6067E2D7-76B2-5353-BE34-0C774A117E0F}" dt="2026-05-15T14:56:07.180" v="4117"/>
          <ac:spMkLst>
            <pc:docMk/>
            <pc:sldMk cId="3837175978" sldId="1953"/>
            <ac:spMk id="4" creationId="{FF05ECFB-DBF7-7596-9254-159E6229A423}"/>
          </ac:spMkLst>
        </pc:spChg>
      </pc:sldChg>
      <pc:sldChg chg="ord">
        <pc:chgData name="Simon Jolly" userId="483c67c2-aa76-446b-83f2-8414b3e7bd97" providerId="ADAL" clId="{6067E2D7-76B2-5353-BE34-0C774A117E0F}" dt="2026-05-14T17:51:42.531" v="1144" actId="20578"/>
        <pc:sldMkLst>
          <pc:docMk/>
          <pc:sldMk cId="2873842147" sldId="1969"/>
        </pc:sldMkLst>
      </pc:sldChg>
      <pc:sldChg chg="addSp modSp add">
        <pc:chgData name="Simon Jolly" userId="483c67c2-aa76-446b-83f2-8414b3e7bd97" providerId="ADAL" clId="{6067E2D7-76B2-5353-BE34-0C774A117E0F}" dt="2026-05-15T14:56:07.180" v="4117"/>
        <pc:sldMkLst>
          <pc:docMk/>
          <pc:sldMk cId="1557687710" sldId="1970"/>
        </pc:sldMkLst>
        <pc:spChg chg="add mod">
          <ac:chgData name="Simon Jolly" userId="483c67c2-aa76-446b-83f2-8414b3e7bd97" providerId="ADAL" clId="{6067E2D7-76B2-5353-BE34-0C774A117E0F}" dt="2026-05-15T14:56:07.180" v="4117"/>
          <ac:spMkLst>
            <pc:docMk/>
            <pc:sldMk cId="1557687710" sldId="1970"/>
            <ac:spMk id="4" creationId="{D32EB648-19C6-E796-25DC-507489992BA2}"/>
          </ac:spMkLst>
        </pc:spChg>
      </pc:sldChg>
      <pc:sldChg chg="addSp modSp mod ord">
        <pc:chgData name="Simon Jolly" userId="483c67c2-aa76-446b-83f2-8414b3e7bd97" providerId="ADAL" clId="{6067E2D7-76B2-5353-BE34-0C774A117E0F}" dt="2026-05-14T18:25:10.435" v="2115" actId="14100"/>
        <pc:sldMkLst>
          <pc:docMk/>
          <pc:sldMk cId="3110552568" sldId="2011"/>
        </pc:sldMkLst>
        <pc:picChg chg="add mod modCrop">
          <ac:chgData name="Simon Jolly" userId="483c67c2-aa76-446b-83f2-8414b3e7bd97" providerId="ADAL" clId="{6067E2D7-76B2-5353-BE34-0C774A117E0F}" dt="2026-05-14T18:25:10.435" v="2115" actId="14100"/>
          <ac:picMkLst>
            <pc:docMk/>
            <pc:sldMk cId="3110552568" sldId="2011"/>
            <ac:picMk id="7" creationId="{D497D479-6BAF-F66B-2745-6F88175475E3}"/>
          </ac:picMkLst>
        </pc:picChg>
      </pc:sldChg>
      <pc:sldChg chg="ord">
        <pc:chgData name="Simon Jolly" userId="483c67c2-aa76-446b-83f2-8414b3e7bd97" providerId="ADAL" clId="{6067E2D7-76B2-5353-BE34-0C774A117E0F}" dt="2026-05-14T18:13:27.501" v="2045" actId="20578"/>
        <pc:sldMkLst>
          <pc:docMk/>
          <pc:sldMk cId="37605869" sldId="2023"/>
        </pc:sldMkLst>
      </pc:sldChg>
      <pc:sldChg chg="add ord">
        <pc:chgData name="Simon Jolly" userId="483c67c2-aa76-446b-83f2-8414b3e7bd97" providerId="ADAL" clId="{6067E2D7-76B2-5353-BE34-0C774A117E0F}" dt="2026-05-15T13:11:55.721" v="2871" actId="20578"/>
        <pc:sldMkLst>
          <pc:docMk/>
          <pc:sldMk cId="2506193423" sldId="2025"/>
        </pc:sldMkLst>
      </pc:sldChg>
      <pc:sldChg chg="ord">
        <pc:chgData name="Simon Jolly" userId="483c67c2-aa76-446b-83f2-8414b3e7bd97" providerId="ADAL" clId="{6067E2D7-76B2-5353-BE34-0C774A117E0F}" dt="2026-05-14T17:55:48.383" v="1145" actId="20578"/>
        <pc:sldMkLst>
          <pc:docMk/>
          <pc:sldMk cId="477763856" sldId="2028"/>
        </pc:sldMkLst>
      </pc:sldChg>
      <pc:sldChg chg="addSp delSp modSp new mod ord modClrScheme delAnim modAnim chgLayout">
        <pc:chgData name="Simon Jolly" userId="483c67c2-aa76-446b-83f2-8414b3e7bd97" providerId="ADAL" clId="{6067E2D7-76B2-5353-BE34-0C774A117E0F}" dt="2026-05-14T18:20:43.209" v="2066" actId="20578"/>
        <pc:sldMkLst>
          <pc:docMk/>
          <pc:sldMk cId="1097885027" sldId="2032"/>
        </pc:sldMkLst>
        <pc:spChg chg="mod ord">
          <ac:chgData name="Simon Jolly" userId="483c67c2-aa76-446b-83f2-8414b3e7bd97" providerId="ADAL" clId="{6067E2D7-76B2-5353-BE34-0C774A117E0F}" dt="2026-05-14T18:19:18.785" v="2063" actId="700"/>
          <ac:spMkLst>
            <pc:docMk/>
            <pc:sldMk cId="1097885027" sldId="2032"/>
            <ac:spMk id="2" creationId="{0D363141-33A3-61B5-036C-001C493534C0}"/>
          </ac:spMkLst>
        </pc:spChg>
        <pc:spChg chg="mod ord">
          <ac:chgData name="Simon Jolly" userId="483c67c2-aa76-446b-83f2-8414b3e7bd97" providerId="ADAL" clId="{6067E2D7-76B2-5353-BE34-0C774A117E0F}" dt="2026-05-14T18:19:18.785" v="2063" actId="700"/>
          <ac:spMkLst>
            <pc:docMk/>
            <pc:sldMk cId="1097885027" sldId="2032"/>
            <ac:spMk id="4" creationId="{71610F69-184D-313E-9FEB-DBFC26E08B84}"/>
          </ac:spMkLst>
        </pc:spChg>
        <pc:spChg chg="mod ord">
          <ac:chgData name="Simon Jolly" userId="483c67c2-aa76-446b-83f2-8414b3e7bd97" providerId="ADAL" clId="{6067E2D7-76B2-5353-BE34-0C774A117E0F}" dt="2026-05-14T18:19:18.785" v="2063" actId="700"/>
          <ac:spMkLst>
            <pc:docMk/>
            <pc:sldMk cId="1097885027" sldId="2032"/>
            <ac:spMk id="5" creationId="{F7454C19-8B81-1584-8EB4-9F4B486B1CBA}"/>
          </ac:spMkLst>
        </pc:spChg>
        <pc:spChg chg="mod ord">
          <ac:chgData name="Simon Jolly" userId="483c67c2-aa76-446b-83f2-8414b3e7bd97" providerId="ADAL" clId="{6067E2D7-76B2-5353-BE34-0C774A117E0F}" dt="2026-05-14T18:19:18.785" v="2063" actId="700"/>
          <ac:spMkLst>
            <pc:docMk/>
            <pc:sldMk cId="1097885027" sldId="2032"/>
            <ac:spMk id="6" creationId="{00B64AD5-6C4C-58A5-8655-8312204F7C86}"/>
          </ac:spMkLst>
        </pc:spChg>
        <pc:spChg chg="add mod ord">
          <ac:chgData name="Simon Jolly" userId="483c67c2-aa76-446b-83f2-8414b3e7bd97" providerId="ADAL" clId="{6067E2D7-76B2-5353-BE34-0C774A117E0F}" dt="2026-05-14T18:19:18.826" v="2064" actId="27636"/>
          <ac:spMkLst>
            <pc:docMk/>
            <pc:sldMk cId="1097885027" sldId="2032"/>
            <ac:spMk id="11" creationId="{FAA892E9-F568-2C6A-5253-9C37844B7569}"/>
          </ac:spMkLst>
        </pc:spChg>
        <pc:picChg chg="add mod">
          <ac:chgData name="Simon Jolly" userId="483c67c2-aa76-446b-83f2-8414b3e7bd97" providerId="ADAL" clId="{6067E2D7-76B2-5353-BE34-0C774A117E0F}" dt="2026-05-14T18:19:23.783" v="2065"/>
          <ac:picMkLst>
            <pc:docMk/>
            <pc:sldMk cId="1097885027" sldId="2032"/>
            <ac:picMk id="16" creationId="{D039FDD6-7E12-E60C-7297-8D926E9BB9DA}"/>
          </ac:picMkLst>
        </pc:picChg>
      </pc:sldChg>
      <pc:sldChg chg="modSp new mod ord">
        <pc:chgData name="Simon Jolly" userId="483c67c2-aa76-446b-83f2-8414b3e7bd97" providerId="ADAL" clId="{6067E2D7-76B2-5353-BE34-0C774A117E0F}" dt="2026-05-14T18:11:14.509" v="2042" actId="20578"/>
        <pc:sldMkLst>
          <pc:docMk/>
          <pc:sldMk cId="4035774427" sldId="2033"/>
        </pc:sldMkLst>
        <pc:spChg chg="mod">
          <ac:chgData name="Simon Jolly" userId="483c67c2-aa76-446b-83f2-8414b3e7bd97" providerId="ADAL" clId="{6067E2D7-76B2-5353-BE34-0C774A117E0F}" dt="2026-05-14T17:57:28.699" v="1180" actId="20577"/>
          <ac:spMkLst>
            <pc:docMk/>
            <pc:sldMk cId="4035774427" sldId="2033"/>
            <ac:spMk id="2" creationId="{AFA3DA36-E78C-CE6E-EA50-B1C440523C69}"/>
          </ac:spMkLst>
        </pc:spChg>
        <pc:spChg chg="mod">
          <ac:chgData name="Simon Jolly" userId="483c67c2-aa76-446b-83f2-8414b3e7bd97" providerId="ADAL" clId="{6067E2D7-76B2-5353-BE34-0C774A117E0F}" dt="2026-05-14T18:08:26.425" v="2040" actId="20577"/>
          <ac:spMkLst>
            <pc:docMk/>
            <pc:sldMk cId="4035774427" sldId="2033"/>
            <ac:spMk id="3" creationId="{58C88CD5-B3AC-ED12-F55B-960B47111022}"/>
          </ac:spMkLst>
        </pc:spChg>
      </pc:sldChg>
      <pc:sldChg chg="addSp delSp modSp new mod modClrScheme chgLayout">
        <pc:chgData name="Simon Jolly" userId="483c67c2-aa76-446b-83f2-8414b3e7bd97" providerId="ADAL" clId="{6067E2D7-76B2-5353-BE34-0C774A117E0F}" dt="2026-05-14T18:33:14.967" v="2495" actId="14100"/>
        <pc:sldMkLst>
          <pc:docMk/>
          <pc:sldMk cId="1430455188" sldId="2034"/>
        </pc:sldMkLst>
        <pc:spChg chg="mod ord">
          <ac:chgData name="Simon Jolly" userId="483c67c2-aa76-446b-83f2-8414b3e7bd97" providerId="ADAL" clId="{6067E2D7-76B2-5353-BE34-0C774A117E0F}" dt="2026-05-14T18:22:57.971" v="2108" actId="700"/>
          <ac:spMkLst>
            <pc:docMk/>
            <pc:sldMk cId="1430455188" sldId="2034"/>
            <ac:spMk id="2" creationId="{88BD182B-9B20-970E-E959-61F64ED46E72}"/>
          </ac:spMkLst>
        </pc:spChg>
        <pc:spChg chg="mod ord">
          <ac:chgData name="Simon Jolly" userId="483c67c2-aa76-446b-83f2-8414b3e7bd97" providerId="ADAL" clId="{6067E2D7-76B2-5353-BE34-0C774A117E0F}" dt="2026-05-14T18:22:57.971" v="2108" actId="700"/>
          <ac:spMkLst>
            <pc:docMk/>
            <pc:sldMk cId="1430455188" sldId="2034"/>
            <ac:spMk id="4" creationId="{3E65EF9B-7190-982E-AC5A-A00FF00F176F}"/>
          </ac:spMkLst>
        </pc:spChg>
        <pc:spChg chg="mod ord">
          <ac:chgData name="Simon Jolly" userId="483c67c2-aa76-446b-83f2-8414b3e7bd97" providerId="ADAL" clId="{6067E2D7-76B2-5353-BE34-0C774A117E0F}" dt="2026-05-14T18:22:57.971" v="2108" actId="700"/>
          <ac:spMkLst>
            <pc:docMk/>
            <pc:sldMk cId="1430455188" sldId="2034"/>
            <ac:spMk id="5" creationId="{D594C024-2106-8178-9286-8FE9DD2928CC}"/>
          </ac:spMkLst>
        </pc:spChg>
        <pc:spChg chg="mod ord">
          <ac:chgData name="Simon Jolly" userId="483c67c2-aa76-446b-83f2-8414b3e7bd97" providerId="ADAL" clId="{6067E2D7-76B2-5353-BE34-0C774A117E0F}" dt="2026-05-14T18:22:57.971" v="2108" actId="700"/>
          <ac:spMkLst>
            <pc:docMk/>
            <pc:sldMk cId="1430455188" sldId="2034"/>
            <ac:spMk id="6" creationId="{A9CE90EC-0718-A60F-615A-F94E755051CA}"/>
          </ac:spMkLst>
        </pc:spChg>
        <pc:spChg chg="add mod ord">
          <ac:chgData name="Simon Jolly" userId="483c67c2-aa76-446b-83f2-8414b3e7bd97" providerId="ADAL" clId="{6067E2D7-76B2-5353-BE34-0C774A117E0F}" dt="2026-05-14T18:30:30.506" v="2479" actId="27636"/>
          <ac:spMkLst>
            <pc:docMk/>
            <pc:sldMk cId="1430455188" sldId="2034"/>
            <ac:spMk id="7" creationId="{D12CB7C3-014B-10B9-0F9C-36395BE13605}"/>
          </ac:spMkLst>
        </pc:spChg>
        <pc:picChg chg="add mod ord modCrop">
          <ac:chgData name="Simon Jolly" userId="483c67c2-aa76-446b-83f2-8414b3e7bd97" providerId="ADAL" clId="{6067E2D7-76B2-5353-BE34-0C774A117E0F}" dt="2026-05-14T18:31:54.100" v="2485" actId="1076"/>
          <ac:picMkLst>
            <pc:docMk/>
            <pc:sldMk cId="1430455188" sldId="2034"/>
            <ac:picMk id="10" creationId="{AD89BED4-D320-09D1-78AB-D386F8BF458E}"/>
          </ac:picMkLst>
        </pc:picChg>
        <pc:picChg chg="add mod modCrop">
          <ac:chgData name="Simon Jolly" userId="483c67c2-aa76-446b-83f2-8414b3e7bd97" providerId="ADAL" clId="{6067E2D7-76B2-5353-BE34-0C774A117E0F}" dt="2026-05-14T18:33:14.967" v="2495" actId="14100"/>
          <ac:picMkLst>
            <pc:docMk/>
            <pc:sldMk cId="1430455188" sldId="2034"/>
            <ac:picMk id="11" creationId="{D4289BF4-AD0A-106A-846A-4A2DFE4008AC}"/>
          </ac:picMkLst>
        </pc:picChg>
      </pc:sldChg>
      <pc:sldChg chg="addSp delSp modSp new mod">
        <pc:chgData name="Simon Jolly" userId="483c67c2-aa76-446b-83f2-8414b3e7bd97" providerId="ADAL" clId="{6067E2D7-76B2-5353-BE34-0C774A117E0F}" dt="2026-05-15T13:08:41.101" v="2861" actId="14100"/>
        <pc:sldMkLst>
          <pc:docMk/>
          <pc:sldMk cId="3406138238" sldId="2035"/>
        </pc:sldMkLst>
        <pc:spChg chg="mod">
          <ac:chgData name="Simon Jolly" userId="483c67c2-aa76-446b-83f2-8414b3e7bd97" providerId="ADAL" clId="{6067E2D7-76B2-5353-BE34-0C774A117E0F}" dt="2026-05-15T12:58:56.881" v="2794" actId="20577"/>
          <ac:spMkLst>
            <pc:docMk/>
            <pc:sldMk cId="3406138238" sldId="2035"/>
            <ac:spMk id="2" creationId="{B65365D1-EBC7-135A-7B10-E2199C39551C}"/>
          </ac:spMkLst>
        </pc:spChg>
        <pc:picChg chg="add mod ord modCrop">
          <ac:chgData name="Simon Jolly" userId="483c67c2-aa76-446b-83f2-8414b3e7bd97" providerId="ADAL" clId="{6067E2D7-76B2-5353-BE34-0C774A117E0F}" dt="2026-05-14T18:43:14.374" v="2533" actId="1076"/>
          <ac:picMkLst>
            <pc:docMk/>
            <pc:sldMk cId="3406138238" sldId="2035"/>
            <ac:picMk id="9" creationId="{1485BE35-362F-21E3-3435-BD8B6EF6EB4A}"/>
          </ac:picMkLst>
        </pc:picChg>
        <pc:picChg chg="add mod ord modCrop">
          <ac:chgData name="Simon Jolly" userId="483c67c2-aa76-446b-83f2-8414b3e7bd97" providerId="ADAL" clId="{6067E2D7-76B2-5353-BE34-0C774A117E0F}" dt="2026-05-15T13:08:14.912" v="2860" actId="14100"/>
          <ac:picMkLst>
            <pc:docMk/>
            <pc:sldMk cId="3406138238" sldId="2035"/>
            <ac:picMk id="11" creationId="{B5C87326-1202-C163-E77E-86FDE832EA3A}"/>
          </ac:picMkLst>
        </pc:picChg>
        <pc:picChg chg="add mod modCrop">
          <ac:chgData name="Simon Jolly" userId="483c67c2-aa76-446b-83f2-8414b3e7bd97" providerId="ADAL" clId="{6067E2D7-76B2-5353-BE34-0C774A117E0F}" dt="2026-05-15T13:08:41.101" v="2861" actId="14100"/>
          <ac:picMkLst>
            <pc:docMk/>
            <pc:sldMk cId="3406138238" sldId="2035"/>
            <ac:picMk id="14" creationId="{09178A5C-BE4C-9925-AD9F-E7B34CB0C8BC}"/>
          </ac:picMkLst>
        </pc:picChg>
        <pc:picChg chg="add mod">
          <ac:chgData name="Simon Jolly" userId="483c67c2-aa76-446b-83f2-8414b3e7bd97" providerId="ADAL" clId="{6067E2D7-76B2-5353-BE34-0C774A117E0F}" dt="2026-05-15T13:05:19.045" v="2836" actId="167"/>
          <ac:picMkLst>
            <pc:docMk/>
            <pc:sldMk cId="3406138238" sldId="2035"/>
            <ac:picMk id="2050" creationId="{370C5EA9-4AE0-A554-F910-3CE73CF13AA1}"/>
          </ac:picMkLst>
        </pc:picChg>
      </pc:sldChg>
      <pc:sldChg chg="addSp delSp modSp new mod">
        <pc:chgData name="Simon Jolly" userId="483c67c2-aa76-446b-83f2-8414b3e7bd97" providerId="ADAL" clId="{6067E2D7-76B2-5353-BE34-0C774A117E0F}" dt="2026-05-15T13:28:07.878" v="3016" actId="20577"/>
        <pc:sldMkLst>
          <pc:docMk/>
          <pc:sldMk cId="2084590296" sldId="2036"/>
        </pc:sldMkLst>
        <pc:spChg chg="mod">
          <ac:chgData name="Simon Jolly" userId="483c67c2-aa76-446b-83f2-8414b3e7bd97" providerId="ADAL" clId="{6067E2D7-76B2-5353-BE34-0C774A117E0F}" dt="2026-05-14T18:52:08.494" v="2600" actId="20577"/>
          <ac:spMkLst>
            <pc:docMk/>
            <pc:sldMk cId="2084590296" sldId="2036"/>
            <ac:spMk id="2" creationId="{FF05C9D2-D809-CBB7-64CE-FA038C205A4F}"/>
          </ac:spMkLst>
        </pc:spChg>
        <pc:spChg chg="mod">
          <ac:chgData name="Simon Jolly" userId="483c67c2-aa76-446b-83f2-8414b3e7bd97" providerId="ADAL" clId="{6067E2D7-76B2-5353-BE34-0C774A117E0F}" dt="2026-05-15T13:28:07.878" v="3016" actId="20577"/>
          <ac:spMkLst>
            <pc:docMk/>
            <pc:sldMk cId="2084590296" sldId="2036"/>
            <ac:spMk id="3" creationId="{8ECB8664-81BC-E9A1-D9BE-7E88F43E176A}"/>
          </ac:spMkLst>
        </pc:spChg>
        <pc:picChg chg="add mod ord">
          <ac:chgData name="Simon Jolly" userId="483c67c2-aa76-446b-83f2-8414b3e7bd97" providerId="ADAL" clId="{6067E2D7-76B2-5353-BE34-0C774A117E0F}" dt="2026-05-14T18:52:27.198" v="2601" actId="931"/>
          <ac:picMkLst>
            <pc:docMk/>
            <pc:sldMk cId="2084590296" sldId="2036"/>
            <ac:picMk id="9" creationId="{1CD464A3-6E8B-60AE-5549-B56A471BF020}"/>
          </ac:picMkLst>
        </pc:picChg>
      </pc:sldChg>
      <pc:sldChg chg="addSp modSp add mod">
        <pc:chgData name="Simon Jolly" userId="483c67c2-aa76-446b-83f2-8414b3e7bd97" providerId="ADAL" clId="{6067E2D7-76B2-5353-BE34-0C774A117E0F}" dt="2026-05-15T12:56:11.378" v="2779" actId="14100"/>
        <pc:sldMkLst>
          <pc:docMk/>
          <pc:sldMk cId="2688314490" sldId="2037"/>
        </pc:sldMkLst>
        <pc:picChg chg="add mod modCrop">
          <ac:chgData name="Simon Jolly" userId="483c67c2-aa76-446b-83f2-8414b3e7bd97" providerId="ADAL" clId="{6067E2D7-76B2-5353-BE34-0C774A117E0F}" dt="2026-05-15T12:56:11.378" v="2779" actId="14100"/>
          <ac:picMkLst>
            <pc:docMk/>
            <pc:sldMk cId="2688314490" sldId="2037"/>
            <ac:picMk id="2" creationId="{16EA6CA7-2476-98BB-30ED-EA26BFA8DB26}"/>
          </ac:picMkLst>
        </pc:picChg>
        <pc:picChg chg="mod">
          <ac:chgData name="Simon Jolly" userId="483c67c2-aa76-446b-83f2-8414b3e7bd97" providerId="ADAL" clId="{6067E2D7-76B2-5353-BE34-0C774A117E0F}" dt="2026-05-15T12:56:06.323" v="2778" actId="1076"/>
          <ac:picMkLst>
            <pc:docMk/>
            <pc:sldMk cId="2688314490" sldId="2037"/>
            <ac:picMk id="9" creationId="{C687D90D-5D48-EB24-349A-12ED47879C10}"/>
          </ac:picMkLst>
        </pc:picChg>
        <pc:picChg chg="mod">
          <ac:chgData name="Simon Jolly" userId="483c67c2-aa76-446b-83f2-8414b3e7bd97" providerId="ADAL" clId="{6067E2D7-76B2-5353-BE34-0C774A117E0F}" dt="2026-05-15T12:47:07.442" v="2745" actId="14100"/>
          <ac:picMkLst>
            <pc:docMk/>
            <pc:sldMk cId="2688314490" sldId="2037"/>
            <ac:picMk id="14" creationId="{4AEC890A-D5B5-0627-7C35-F12F259EF365}"/>
          </ac:picMkLst>
        </pc:picChg>
        <pc:picChg chg="add mod">
          <ac:chgData name="Simon Jolly" userId="483c67c2-aa76-446b-83f2-8414b3e7bd97" providerId="ADAL" clId="{6067E2D7-76B2-5353-BE34-0C774A117E0F}" dt="2026-05-15T12:50:16.751" v="2764" actId="1037"/>
          <ac:picMkLst>
            <pc:docMk/>
            <pc:sldMk cId="2688314490" sldId="2037"/>
            <ac:picMk id="1026" creationId="{1C5FFC6D-39F4-2955-3FBD-52C2767C969B}"/>
          </ac:picMkLst>
        </pc:picChg>
        <pc:picChg chg="add mod">
          <ac:chgData name="Simon Jolly" userId="483c67c2-aa76-446b-83f2-8414b3e7bd97" providerId="ADAL" clId="{6067E2D7-76B2-5353-BE34-0C774A117E0F}" dt="2026-05-15T12:55:39.072" v="2773" actId="14100"/>
          <ac:picMkLst>
            <pc:docMk/>
            <pc:sldMk cId="2688314490" sldId="2037"/>
            <ac:picMk id="1028" creationId="{D2588F6B-8E7A-6943-A8D9-60748444944F}"/>
          </ac:picMkLst>
        </pc:picChg>
      </pc:sldChg>
      <pc:sldChg chg="addSp delSp modSp add mod ord">
        <pc:chgData name="Simon Jolly" userId="483c67c2-aa76-446b-83f2-8414b3e7bd97" providerId="ADAL" clId="{6067E2D7-76B2-5353-BE34-0C774A117E0F}" dt="2026-05-15T13:55:06.206" v="3163" actId="555"/>
        <pc:sldMkLst>
          <pc:docMk/>
          <pc:sldMk cId="3764356712" sldId="2038"/>
        </pc:sldMkLst>
        <pc:spChg chg="mod">
          <ac:chgData name="Simon Jolly" userId="483c67c2-aa76-446b-83f2-8414b3e7bd97" providerId="ADAL" clId="{6067E2D7-76B2-5353-BE34-0C774A117E0F}" dt="2026-05-15T13:31:50.127" v="3040" actId="20577"/>
          <ac:spMkLst>
            <pc:docMk/>
            <pc:sldMk cId="3764356712" sldId="2038"/>
            <ac:spMk id="7" creationId="{0AA93E89-255C-EF02-5792-13E0EBC6CC7E}"/>
          </ac:spMkLst>
        </pc:spChg>
        <pc:picChg chg="add mod">
          <ac:chgData name="Simon Jolly" userId="483c67c2-aa76-446b-83f2-8414b3e7bd97" providerId="ADAL" clId="{6067E2D7-76B2-5353-BE34-0C774A117E0F}" dt="2026-05-15T13:55:06.206" v="3163" actId="555"/>
          <ac:picMkLst>
            <pc:docMk/>
            <pc:sldMk cId="3764356712" sldId="2038"/>
            <ac:picMk id="3" creationId="{77C5EEAD-E165-E8F6-19D0-0E765727C22C}"/>
          </ac:picMkLst>
        </pc:picChg>
        <pc:picChg chg="add mod modCrop">
          <ac:chgData name="Simon Jolly" userId="483c67c2-aa76-446b-83f2-8414b3e7bd97" providerId="ADAL" clId="{6067E2D7-76B2-5353-BE34-0C774A117E0F}" dt="2026-05-15T13:42:44.231" v="3072" actId="554"/>
          <ac:picMkLst>
            <pc:docMk/>
            <pc:sldMk cId="3764356712" sldId="2038"/>
            <ac:picMk id="9" creationId="{E8F5EE94-3201-F976-39C8-C182B97EA0D6}"/>
          </ac:picMkLst>
        </pc:picChg>
        <pc:picChg chg="mod">
          <ac:chgData name="Simon Jolly" userId="483c67c2-aa76-446b-83f2-8414b3e7bd97" providerId="ADAL" clId="{6067E2D7-76B2-5353-BE34-0C774A117E0F}" dt="2026-05-15T13:55:06.206" v="3163" actId="555"/>
          <ac:picMkLst>
            <pc:docMk/>
            <pc:sldMk cId="3764356712" sldId="2038"/>
            <ac:picMk id="11" creationId="{AA9C1F74-F513-2242-2124-32ABFD9A6593}"/>
          </ac:picMkLst>
        </pc:picChg>
        <pc:picChg chg="add mod">
          <ac:chgData name="Simon Jolly" userId="483c67c2-aa76-446b-83f2-8414b3e7bd97" providerId="ADAL" clId="{6067E2D7-76B2-5353-BE34-0C774A117E0F}" dt="2026-05-15T13:55:06.206" v="3163" actId="555"/>
          <ac:picMkLst>
            <pc:docMk/>
            <pc:sldMk cId="3764356712" sldId="2038"/>
            <ac:picMk id="12" creationId="{EC751259-7223-73C5-A7C4-EA9C5459A8C5}"/>
          </ac:picMkLst>
        </pc:picChg>
        <pc:picChg chg="add mod modCrop">
          <ac:chgData name="Simon Jolly" userId="483c67c2-aa76-446b-83f2-8414b3e7bd97" providerId="ADAL" clId="{6067E2D7-76B2-5353-BE34-0C774A117E0F}" dt="2026-05-15T13:48:53.147" v="3109" actId="14100"/>
          <ac:picMkLst>
            <pc:docMk/>
            <pc:sldMk cId="3764356712" sldId="2038"/>
            <ac:picMk id="16" creationId="{3B4CF206-CC31-2842-F607-30AEC61C2308}"/>
          </ac:picMkLst>
        </pc:picChg>
        <pc:picChg chg="add mod">
          <ac:chgData name="Simon Jolly" userId="483c67c2-aa76-446b-83f2-8414b3e7bd97" providerId="ADAL" clId="{6067E2D7-76B2-5353-BE34-0C774A117E0F}" dt="2026-05-15T13:54:29.019" v="3151" actId="1035"/>
          <ac:picMkLst>
            <pc:docMk/>
            <pc:sldMk cId="3764356712" sldId="2038"/>
            <ac:picMk id="3074" creationId="{4B4D266F-9C16-9DD6-50EB-945128E1B9DD}"/>
          </ac:picMkLst>
        </pc:picChg>
        <pc:picChg chg="add mod">
          <ac:chgData name="Simon Jolly" userId="483c67c2-aa76-446b-83f2-8414b3e7bd97" providerId="ADAL" clId="{6067E2D7-76B2-5353-BE34-0C774A117E0F}" dt="2026-05-15T13:51:22.629" v="3128" actId="1035"/>
          <ac:picMkLst>
            <pc:docMk/>
            <pc:sldMk cId="3764356712" sldId="2038"/>
            <ac:picMk id="3076" creationId="{C1577368-C0B2-1C52-B242-708BFA9612E7}"/>
          </ac:picMkLst>
        </pc:picChg>
        <pc:picChg chg="add mod">
          <ac:chgData name="Simon Jolly" userId="483c67c2-aa76-446b-83f2-8414b3e7bd97" providerId="ADAL" clId="{6067E2D7-76B2-5353-BE34-0C774A117E0F}" dt="2026-05-15T13:53:29.757" v="3138" actId="1076"/>
          <ac:picMkLst>
            <pc:docMk/>
            <pc:sldMk cId="3764356712" sldId="2038"/>
            <ac:picMk id="3078" creationId="{56DCF8F0-A731-7046-1E27-34F96BED5A57}"/>
          </ac:picMkLst>
        </pc:picChg>
      </pc:sldChg>
      <pc:sldChg chg="modSp new mod">
        <pc:chgData name="Simon Jolly" userId="483c67c2-aa76-446b-83f2-8414b3e7bd97" providerId="ADAL" clId="{6067E2D7-76B2-5353-BE34-0C774A117E0F}" dt="2026-05-20T16:57:07.710" v="4183" actId="166"/>
        <pc:sldMkLst>
          <pc:docMk/>
          <pc:sldMk cId="2727939137" sldId="2039"/>
        </pc:sldMkLst>
        <pc:spChg chg="mod">
          <ac:chgData name="Simon Jolly" userId="483c67c2-aa76-446b-83f2-8414b3e7bd97" providerId="ADAL" clId="{6067E2D7-76B2-5353-BE34-0C774A117E0F}" dt="2026-05-15T13:45:32.388" v="3092" actId="20577"/>
          <ac:spMkLst>
            <pc:docMk/>
            <pc:sldMk cId="2727939137" sldId="2039"/>
            <ac:spMk id="2" creationId="{52DE8D50-D199-7A09-F685-A089D7AC3BAF}"/>
          </ac:spMkLst>
        </pc:spChg>
        <pc:spChg chg="mod">
          <ac:chgData name="Simon Jolly" userId="483c67c2-aa76-446b-83f2-8414b3e7bd97" providerId="ADAL" clId="{6067E2D7-76B2-5353-BE34-0C774A117E0F}" dt="2026-05-20T16:57:07.710" v="4183" actId="166"/>
          <ac:spMkLst>
            <pc:docMk/>
            <pc:sldMk cId="2727939137" sldId="2039"/>
            <ac:spMk id="3" creationId="{6B68A9EB-1980-1294-0D24-421F9C3E09C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3175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F166848-B6B3-0E40-99EB-335DCCD76FFA}" type="datetime1">
              <a:rPr lang="en-US"/>
              <a:pPr>
                <a:defRPr/>
              </a:pPr>
              <a:t>5/20/26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3175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4353E13-0F1D-6B40-B39F-625C92486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705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963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1538"/>
            <a:ext cx="5384800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FE248C1-6CD0-9D4D-8471-F37741608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260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914400" y="1045316"/>
            <a:ext cx="10363200" cy="2618155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4308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228219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 sz="4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03886" y="51487"/>
            <a:ext cx="77473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15/05/2026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2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3739-25AE-9B4D-82FB-6034A9E6CE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15/05/2026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57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ctrTitle"/>
          </p:nvPr>
        </p:nvSpPr>
        <p:spPr>
          <a:xfrm>
            <a:off x="914400" y="1045316"/>
            <a:ext cx="10363200" cy="2618155"/>
          </a:xfrm>
        </p:spPr>
        <p:txBody>
          <a:bodyPr/>
          <a:lstStyle>
            <a:lvl1pPr>
              <a:defRPr sz="60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687F7-560A-2B41-8390-456840BCE5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15/05/2026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60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325627"/>
            <a:ext cx="10363200" cy="1362075"/>
          </a:xfrm>
        </p:spPr>
        <p:txBody>
          <a:bodyPr anchor="t"/>
          <a:lstStyle>
            <a:lvl1pPr algn="l">
              <a:defRPr sz="4000" b="0" cap="all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825438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772FE-85F5-CD46-8AA0-D3679E1AE3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15/05/2026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80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066" y="1009804"/>
            <a:ext cx="58134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066" y="1649563"/>
            <a:ext cx="5813457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070" y="1009804"/>
            <a:ext cx="580072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070" y="1649563"/>
            <a:ext cx="5800727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" y="1"/>
            <a:ext cx="10274300" cy="8143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F5E40-C26F-8344-BA7E-7F3901B21C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15/05/2026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1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C9732-7090-5243-9344-BA656D1091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15/05/2026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1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F98F3DF1-1999-1244-9F76-F680F0D233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Date Placeholder 2"/>
          <p:cNvSpPr txBox="1">
            <a:spLocks/>
          </p:cNvSpPr>
          <p:nvPr userDrawn="1"/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F93F8F6A-AFA5-6B40-B58A-F98AEFC68033}" type="datetimeFigureOut">
              <a:rPr lang="en-US" sz="1400" smtClean="0">
                <a:latin typeface="+mn-lt"/>
              </a:rPr>
              <a:pPr/>
              <a:t>5/20/26</a:t>
            </a:fld>
            <a:endParaRPr lang="en-US" sz="1400" dirty="0">
              <a:latin typeface="+mn-lt"/>
            </a:endParaRP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</p:spTree>
    <p:extLst>
      <p:ext uri="{BB962C8B-B14F-4D97-AF65-F5344CB8AC3E}">
        <p14:creationId xmlns:p14="http://schemas.microsoft.com/office/powerpoint/2010/main" val="2703830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83066" y="265553"/>
            <a:ext cx="11818705" cy="6142183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86CFBEA-1E9E-E94C-BA22-821B3DB666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15/05/2026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26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09331" y="139148"/>
            <a:ext cx="11966176" cy="6599581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9988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80088" y="68640"/>
            <a:ext cx="12031824" cy="6381536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EE4DF05-7B23-3C4E-9D68-FE77BDFB06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15/05/2026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82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83063" y="300191"/>
            <a:ext cx="5811340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203765" y="300191"/>
            <a:ext cx="5798033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5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5364A573-65F9-1C4B-9D3C-8192F03B94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15/05/2026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59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188976" y="1010233"/>
            <a:ext cx="11814048" cy="5397501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A4CE-4C1F-8D42-8379-15AFA4C6E5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15/05/2026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92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79" y="393184"/>
            <a:ext cx="4011084" cy="1162051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12" y="393184"/>
            <a:ext cx="7658381" cy="598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6279" y="1555235"/>
            <a:ext cx="4011084" cy="482011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40A78AC1-05FD-3D46-BED2-D129CCE2DC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1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15/05/2026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95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7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D5B6572B-AEFC-8443-B0EA-934312F469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1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15/05/2026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5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72036" y="225433"/>
            <a:ext cx="2929757" cy="6194425"/>
          </a:xfr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3066" y="225433"/>
            <a:ext cx="8685775" cy="61944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7A286E29-852E-4D4F-98EA-CB4F978B6A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15/05/2026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70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2FE6B-4B43-6A49-AE17-08D6245C73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29"/>
          </p:nvPr>
        </p:nvSpPr>
        <p:spPr>
          <a:xfrm>
            <a:off x="527381" y="1124745"/>
            <a:ext cx="5467019" cy="49685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3645025"/>
            <a:ext cx="5467019" cy="2449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30"/>
          </p:nvPr>
        </p:nvSpPr>
        <p:spPr>
          <a:xfrm>
            <a:off x="6197600" y="1124744"/>
            <a:ext cx="5467019" cy="2448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8208235" y="6344645"/>
            <a:ext cx="1152128" cy="365125"/>
          </a:xfrm>
        </p:spPr>
        <p:txBody>
          <a:bodyPr/>
          <a:lstStyle/>
          <a:p>
            <a:r>
              <a:rPr lang="en-GB"/>
              <a:t>15/05/2026</a:t>
            </a:r>
          </a:p>
        </p:txBody>
      </p:sp>
    </p:spTree>
    <p:extLst>
      <p:ext uri="{BB962C8B-B14F-4D97-AF65-F5344CB8AC3E}">
        <p14:creationId xmlns:p14="http://schemas.microsoft.com/office/powerpoint/2010/main" val="23023945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A4CE-4C1F-8D42-8379-15AFA4C6E5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15/05/2026</a:t>
            </a: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2278908-888B-7FE0-EDAA-4D84071753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2914" y="1009650"/>
            <a:ext cx="1182617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001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5811340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203765" y="1010233"/>
            <a:ext cx="5798033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0B9FE-645A-744F-9B0E-AAC2109965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15/05/2026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78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Content Placeholder 3"/>
          <p:cNvSpPr>
            <a:spLocks noGrp="1"/>
          </p:cNvSpPr>
          <p:nvPr>
            <p:ph sz="half" idx="25"/>
          </p:nvPr>
        </p:nvSpPr>
        <p:spPr>
          <a:xfrm>
            <a:off x="6207309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Content Placeholder 3"/>
          <p:cNvSpPr>
            <a:spLocks noGrp="1"/>
          </p:cNvSpPr>
          <p:nvPr>
            <p:ph sz="half" idx="26"/>
          </p:nvPr>
        </p:nvSpPr>
        <p:spPr>
          <a:xfrm>
            <a:off x="6207309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2FD52-CF31-4E4E-994A-3838AE3989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15/05/2026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5"/>
          </p:nvPr>
        </p:nvSpPr>
        <p:spPr>
          <a:xfrm>
            <a:off x="6207309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3"/>
          <p:cNvSpPr>
            <a:spLocks noGrp="1"/>
          </p:cNvSpPr>
          <p:nvPr>
            <p:ph sz="half" idx="26"/>
          </p:nvPr>
        </p:nvSpPr>
        <p:spPr>
          <a:xfrm>
            <a:off x="6207309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5811340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255D-E416-C14E-9276-4D801D8232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15/05/2026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9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6203765" y="1010233"/>
            <a:ext cx="5798033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9D669-7161-404E-A5F0-BC46F78847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15/05/2026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96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3"/>
          <p:cNvSpPr>
            <a:spLocks noGrp="1"/>
          </p:cNvSpPr>
          <p:nvPr>
            <p:ph sz="half" idx="19"/>
          </p:nvPr>
        </p:nvSpPr>
        <p:spPr>
          <a:xfrm>
            <a:off x="194500" y="3763825"/>
            <a:ext cx="11814248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4"/>
          </p:nvPr>
        </p:nvSpPr>
        <p:spPr>
          <a:xfrm>
            <a:off x="194500" y="1010233"/>
            <a:ext cx="11814248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9D124-DCDD-BE40-A0D2-2DF21D3423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15/05/2026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2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6"/>
          </p:nvPr>
        </p:nvSpPr>
        <p:spPr>
          <a:xfrm>
            <a:off x="183063" y="1010233"/>
            <a:ext cx="11818732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3"/>
          <p:cNvSpPr>
            <a:spLocks noGrp="1"/>
          </p:cNvSpPr>
          <p:nvPr>
            <p:ph sz="half" idx="27"/>
          </p:nvPr>
        </p:nvSpPr>
        <p:spPr>
          <a:xfrm>
            <a:off x="6207309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600EE-498A-6946-B69D-F6B361271D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15/05/2026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1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83063" y="3763825"/>
            <a:ext cx="11818732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3"/>
          <p:cNvSpPr>
            <a:spLocks noGrp="1"/>
          </p:cNvSpPr>
          <p:nvPr>
            <p:ph sz="half" idx="26"/>
          </p:nvPr>
        </p:nvSpPr>
        <p:spPr>
          <a:xfrm>
            <a:off x="6207309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6AEE1-7FD3-3C4D-9ACC-76361719C4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15/05/2026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814388"/>
          </a:xfrm>
          <a:prstGeom prst="rect">
            <a:avLst/>
          </a:prstGeom>
          <a:solidFill>
            <a:srgbClr val="1964B6"/>
          </a:solidFill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96B77F-BE9C-B52C-FED5-3D891E0C6A78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624" y="195853"/>
            <a:ext cx="2070376" cy="61853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7063" y="1009650"/>
            <a:ext cx="1182617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4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03886" y="51487"/>
            <a:ext cx="77473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"/>
            <a:ext cx="9551291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15/05/2026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648F1-97B4-8D95-2CDA-E6C778FDAEE2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561982" y="598282"/>
            <a:ext cx="203917" cy="202855"/>
          </a:xfrm>
          <a:prstGeom prst="rect">
            <a:avLst/>
          </a:prstGeom>
        </p:spPr>
      </p:pic>
      <p:pic>
        <p:nvPicPr>
          <p:cNvPr id="9" name="Picture 8" descr="The Jolly Shrewdness logo">
            <a:extLst>
              <a:ext uri="{FF2B5EF4-FFF2-40B4-BE49-F238E27FC236}">
                <a16:creationId xmlns:a16="http://schemas.microsoft.com/office/drawing/2014/main" id="{4EC3FD0C-6392-B12D-5724-BAE80D5CFB72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2700"/>
            <a:ext cx="786809" cy="7868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15" r:id="rId1"/>
    <p:sldLayoutId id="2147486402" r:id="rId2"/>
    <p:sldLayoutId id="2147486403" r:id="rId3"/>
    <p:sldLayoutId id="2147486404" r:id="rId4"/>
    <p:sldLayoutId id="2147486405" r:id="rId5"/>
    <p:sldLayoutId id="2147486406" r:id="rId6"/>
    <p:sldLayoutId id="2147486407" r:id="rId7"/>
    <p:sldLayoutId id="2147486408" r:id="rId8"/>
    <p:sldLayoutId id="2147486409" r:id="rId9"/>
    <p:sldLayoutId id="2147486410" r:id="rId10"/>
    <p:sldLayoutId id="2147486411" r:id="rId11"/>
    <p:sldLayoutId id="2147486412" r:id="rId12"/>
    <p:sldLayoutId id="2147486413" r:id="rId13"/>
    <p:sldLayoutId id="2147486414" r:id="rId14"/>
    <p:sldLayoutId id="2147486416" r:id="rId15"/>
    <p:sldLayoutId id="2147486417" r:id="rId16"/>
    <p:sldLayoutId id="2147486423" r:id="rId17"/>
    <p:sldLayoutId id="2147486418" r:id="rId18"/>
    <p:sldLayoutId id="2147486419" r:id="rId19"/>
    <p:sldLayoutId id="2147486420" r:id="rId20"/>
    <p:sldLayoutId id="2147486421" r:id="rId21"/>
    <p:sldLayoutId id="2147486422" r:id="rId22"/>
    <p:sldLayoutId id="2147486425" r:id="rId23"/>
    <p:sldLayoutId id="2147486426" r:id="rId2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charset="-128"/>
          <a:cs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Gill San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ＭＳ Ｐゴシック" charset="-128"/>
          <a:cs typeface="Gill San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Gill San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ＭＳ Ｐゴシック" charset="-128"/>
          <a:cs typeface="Gill San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  <a:cs typeface="Gill Sans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p.ucl.ac.uk/pbt/QuARC-GUI/replay.html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g"/><Relationship Id="rId18" Type="http://schemas.openxmlformats.org/officeDocument/2006/relationships/image" Target="../media/image58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12" Type="http://schemas.openxmlformats.org/officeDocument/2006/relationships/image" Target="../media/image52.jpg"/><Relationship Id="rId17" Type="http://schemas.openxmlformats.org/officeDocument/2006/relationships/image" Target="../media/image57.jpg"/><Relationship Id="rId2" Type="http://schemas.openxmlformats.org/officeDocument/2006/relationships/image" Target="../media/image42.jpeg"/><Relationship Id="rId16" Type="http://schemas.openxmlformats.org/officeDocument/2006/relationships/image" Target="../media/image5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jpg"/><Relationship Id="rId11" Type="http://schemas.openxmlformats.org/officeDocument/2006/relationships/image" Target="../media/image51.jpg"/><Relationship Id="rId5" Type="http://schemas.openxmlformats.org/officeDocument/2006/relationships/image" Target="../media/image45.jpeg"/><Relationship Id="rId15" Type="http://schemas.openxmlformats.org/officeDocument/2006/relationships/image" Target="../media/image55.jpg"/><Relationship Id="rId10" Type="http://schemas.openxmlformats.org/officeDocument/2006/relationships/image" Target="../media/image50.jpg"/><Relationship Id="rId19" Type="http://schemas.openxmlformats.org/officeDocument/2006/relationships/image" Target="../media/image59.jpeg"/><Relationship Id="rId4" Type="http://schemas.openxmlformats.org/officeDocument/2006/relationships/image" Target="../media/image44.jpeg"/><Relationship Id="rId9" Type="http://schemas.openxmlformats.org/officeDocument/2006/relationships/image" Target="../media/image49.jpg"/><Relationship Id="rId1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dx.doi.org/10.1016/j.ijrobp.2009.04.028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o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5310" y="1045316"/>
            <a:ext cx="11561380" cy="3182903"/>
          </a:xfrm>
        </p:spPr>
        <p:txBody>
          <a:bodyPr>
            <a:normAutofit/>
          </a:bodyPr>
          <a:lstStyle/>
          <a:p>
            <a:r>
              <a:rPr lang="en-US" sz="7200" dirty="0"/>
              <a:t>Detector Development for Proton Beam Therapy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5548" y="4501480"/>
            <a:ext cx="9080922" cy="1461998"/>
          </a:xfrm>
        </p:spPr>
        <p:txBody>
          <a:bodyPr>
            <a:normAutofit/>
          </a:bodyPr>
          <a:lstStyle/>
          <a:p>
            <a:r>
              <a:rPr lang="en-US" b="1" dirty="0"/>
              <a:t>The Jolly Shrewdness</a:t>
            </a:r>
          </a:p>
        </p:txBody>
      </p:sp>
    </p:spTree>
    <p:extLst>
      <p:ext uri="{BB962C8B-B14F-4D97-AF65-F5344CB8AC3E}">
        <p14:creationId xmlns:p14="http://schemas.microsoft.com/office/powerpoint/2010/main" val="98545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D182B-9B20-970E-E959-61F64ED46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Scintillating </a:t>
            </a:r>
            <a:r>
              <a:rPr lang="en-US" dirty="0" err="1"/>
              <a:t>Fibre</a:t>
            </a:r>
            <a:r>
              <a:rPr lang="en-US" dirty="0"/>
              <a:t> Beam Profile Monitor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2CB7C3-014B-10B9-0F9C-36395BE136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Orthogonal arrays of 500 µm scintillating </a:t>
            </a:r>
            <a:r>
              <a:rPr lang="en-US" dirty="0" err="1"/>
              <a:t>fibres</a:t>
            </a:r>
            <a:r>
              <a:rPr lang="en-US" dirty="0"/>
              <a:t>.</a:t>
            </a:r>
          </a:p>
          <a:p>
            <a:r>
              <a:rPr lang="en-US" dirty="0"/>
              <a:t>Independently measure X and Y spot position and profile. </a:t>
            </a:r>
          </a:p>
          <a:p>
            <a:r>
              <a:rPr lang="en-US" dirty="0"/>
              <a:t>Based on design from Blake Leverington’s LHCb group at Heidelberg:</a:t>
            </a:r>
          </a:p>
          <a:p>
            <a:pPr lvl="1"/>
            <a:r>
              <a:rPr lang="en-US" dirty="0"/>
              <a:t>Installed at Heidelberg Ion Therapy </a:t>
            </a:r>
            <a:r>
              <a:rPr lang="en-US" dirty="0" err="1"/>
              <a:t>centre</a:t>
            </a:r>
            <a:r>
              <a:rPr lang="en-US" dirty="0"/>
              <a:t>.</a:t>
            </a:r>
          </a:p>
          <a:p>
            <a:r>
              <a:rPr lang="en-US" dirty="0"/>
              <a:t>Hamamatsu S17285 prototype 128-element photodiode arrays with 400 µm pitch. </a:t>
            </a:r>
          </a:p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D89BED4-D320-09D1-78AB-D386F8BF458E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" t="4673" r="16821" b="3393"/>
          <a:stretch>
            <a:fillRect/>
          </a:stretch>
        </p:blipFill>
        <p:spPr bwMode="auto">
          <a:xfrm>
            <a:off x="7869753" y="1010233"/>
            <a:ext cx="4139184" cy="496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5EF9B-7190-982E-AC5A-A00FF00F176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4C024-2106-8178-9286-8FE9DD2928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9CE90EC-0718-A60F-615A-F94E755051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15/05/2026</a:t>
            </a:r>
            <a:endParaRPr lang="en-US"/>
          </a:p>
        </p:txBody>
      </p:sp>
      <p:pic>
        <p:nvPicPr>
          <p:cNvPr id="11" name="Picture 10" descr="A circuit board with red laser&#10;&#10;AI-generated content may be incorrect.">
            <a:extLst>
              <a:ext uri="{FF2B5EF4-FFF2-40B4-BE49-F238E27FC236}">
                <a16:creationId xmlns:a16="http://schemas.microsoft.com/office/drawing/2014/main" id="{D4289BF4-AD0A-106A-846A-4A2DFE4008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" t="14632" r="17238" b="9537"/>
          <a:stretch>
            <a:fillRect/>
          </a:stretch>
        </p:blipFill>
        <p:spPr>
          <a:xfrm>
            <a:off x="5900929" y="3026121"/>
            <a:ext cx="3766868" cy="3674222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1430455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92D1C-CE2D-2BFB-6187-3E5B1052E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SciFi</a:t>
            </a:r>
            <a:r>
              <a:rPr lang="en-US" dirty="0"/>
              <a:t> Position Response (+/-20 mm X)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ECAC14-6512-1194-52DE-3300816949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B0B9FE-645A-744F-9B0E-AAC2109965BF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E056A-6BDF-E1F8-FBFF-90C4147E2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158F27-0DB5-E3C9-3B64-00E671A453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15/05/2026</a:t>
            </a:r>
            <a:endParaRPr lang="en-US"/>
          </a:p>
        </p:txBody>
      </p:sp>
      <p:pic>
        <p:nvPicPr>
          <p:cNvPr id="8" name="Content Placeholder 5" descr="A graph of a beam profile&#10;&#10;AI-generated content may be incorrect.">
            <a:extLst>
              <a:ext uri="{FF2B5EF4-FFF2-40B4-BE49-F238E27FC236}">
                <a16:creationId xmlns:a16="http://schemas.microsoft.com/office/drawing/2014/main" id="{8018A2FD-A069-80BE-F422-C87022713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784" y="1611657"/>
            <a:ext cx="3582868" cy="2149720"/>
          </a:xfrm>
          <a:prstGeom prst="rect">
            <a:avLst/>
          </a:prstGeom>
        </p:spPr>
      </p:pic>
      <p:pic>
        <p:nvPicPr>
          <p:cNvPr id="9" name="Picture 8" descr="A graph of a line graph&#10;&#10;AI-generated content may be incorrect.">
            <a:extLst>
              <a:ext uri="{FF2B5EF4-FFF2-40B4-BE49-F238E27FC236}">
                <a16:creationId xmlns:a16="http://schemas.microsoft.com/office/drawing/2014/main" id="{97746EFF-4234-99EF-0D18-09D2604AC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92" y="1567541"/>
            <a:ext cx="3828142" cy="2296885"/>
          </a:xfrm>
          <a:prstGeom prst="rect">
            <a:avLst/>
          </a:prstGeom>
        </p:spPr>
      </p:pic>
      <p:pic>
        <p:nvPicPr>
          <p:cNvPr id="10" name="Picture 9" descr="A graph of a graph&#10;&#10;AI-generated content may be incorrect.">
            <a:extLst>
              <a:ext uri="{FF2B5EF4-FFF2-40B4-BE49-F238E27FC236}">
                <a16:creationId xmlns:a16="http://schemas.microsoft.com/office/drawing/2014/main" id="{DCBD41CF-9DE2-6B38-281B-B8322DD34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8075"/>
            <a:ext cx="3828142" cy="2296885"/>
          </a:xfrm>
          <a:prstGeom prst="rect">
            <a:avLst/>
          </a:prstGeom>
        </p:spPr>
      </p:pic>
      <p:pic>
        <p:nvPicPr>
          <p:cNvPr id="11" name="Content Placeholder 4" descr="A graph of a line graph&#10;&#10;AI-generated content may be incorrect.">
            <a:extLst>
              <a:ext uri="{FF2B5EF4-FFF2-40B4-BE49-F238E27FC236}">
                <a16:creationId xmlns:a16="http://schemas.microsoft.com/office/drawing/2014/main" id="{1F9EC87E-88E9-0238-EA56-4383068D1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615823" y="3864426"/>
            <a:ext cx="5048042" cy="300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0756423-8EE9-D46D-9C77-879B6C2EF21A}"/>
              </a:ext>
            </a:extLst>
          </p:cNvPr>
          <p:cNvCxnSpPr/>
          <p:nvPr/>
        </p:nvCxnSpPr>
        <p:spPr>
          <a:xfrm>
            <a:off x="2500829" y="3429000"/>
            <a:ext cx="1645063" cy="6141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DF7E05A-7148-AEE3-8527-8507F7D62DC6}"/>
              </a:ext>
            </a:extLst>
          </p:cNvPr>
          <p:cNvCxnSpPr>
            <a:cxnSpLocks/>
          </p:cNvCxnSpPr>
          <p:nvPr/>
        </p:nvCxnSpPr>
        <p:spPr>
          <a:xfrm>
            <a:off x="6338249" y="3610519"/>
            <a:ext cx="0" cy="13911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4B578D2-A2B4-2900-DE34-BF57443972BE}"/>
              </a:ext>
            </a:extLst>
          </p:cNvPr>
          <p:cNvCxnSpPr>
            <a:cxnSpLocks/>
          </p:cNvCxnSpPr>
          <p:nvPr/>
        </p:nvCxnSpPr>
        <p:spPr>
          <a:xfrm flipH="1">
            <a:off x="8438920" y="2840505"/>
            <a:ext cx="680103" cy="34611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5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EE124-8E87-C017-E1E5-AFC1E8B21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FFA4729-F84B-643D-24EE-E3C809FA5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Quality Assurance Range Calorimeter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90358E-0392-7C09-6B50-55D9BE943B4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0CE10-4959-1FA8-4D8D-1E9A67B22D6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40FF93B-F939-76AB-2B35-332ADED8871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15/05/2026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EA6CA7-2476-98BB-30ED-EA26BFA8DB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57" t="44945" r="9931" b="1"/>
          <a:stretch>
            <a:fillRect/>
          </a:stretch>
        </p:blipFill>
        <p:spPr>
          <a:xfrm>
            <a:off x="4525474" y="3429000"/>
            <a:ext cx="7553147" cy="3340607"/>
          </a:xfrm>
          <a:prstGeom prst="rect">
            <a:avLst/>
          </a:prstGeom>
        </p:spPr>
      </p:pic>
      <p:pic>
        <p:nvPicPr>
          <p:cNvPr id="14" name="Content Placeholder 13" descr="Chart&#10;&#10;Description automatically generated">
            <a:extLst>
              <a:ext uri="{FF2B5EF4-FFF2-40B4-BE49-F238E27FC236}">
                <a16:creationId xmlns:a16="http://schemas.microsoft.com/office/drawing/2014/main" id="{4AEC890A-D5B5-0627-7C35-F12F259EF3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9090" y="946277"/>
            <a:ext cx="4761083" cy="366779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C5FFC6D-39F4-2955-3FBD-52C2767C9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41" y="4567205"/>
            <a:ext cx="3309972" cy="186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2588F6B-8E7A-6943-A8D9-607484449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627" y="946277"/>
            <a:ext cx="4670993" cy="31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687D90D-5D48-EB24-349A-12ED47879C10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3" t="9098" r="23479" b="9098"/>
          <a:stretch>
            <a:fillRect/>
          </a:stretch>
        </p:blipFill>
        <p:spPr bwMode="auto">
          <a:xfrm>
            <a:off x="5119276" y="946277"/>
            <a:ext cx="2872593" cy="311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688314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7C39A-CE30-0EA1-862E-24A4FDBBA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UCLH Bragg Peak Comparison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FED619-19A1-33BE-C1CD-BD5BC004852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11C504-6F96-761F-E9E4-AE7C7407E2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15/05/2026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D0E8D38-6340-2850-B0D9-C99F1DB9B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 rot="5400000">
            <a:off x="4150009" y="-2042268"/>
            <a:ext cx="3891979" cy="121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312279-29F8-7FCA-7634-BEAB6121136C}"/>
              </a:ext>
            </a:extLst>
          </p:cNvPr>
          <p:cNvSpPr txBox="1"/>
          <p:nvPr/>
        </p:nvSpPr>
        <p:spPr>
          <a:xfrm>
            <a:off x="2459421" y="1082566"/>
            <a:ext cx="7845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A+B side averaged </a:t>
            </a:r>
            <a:r>
              <a:rPr lang="en-GB" dirty="0" err="1"/>
              <a:t>Bortfeld</a:t>
            </a:r>
            <a:r>
              <a:rPr lang="en-GB" dirty="0"/>
              <a:t> and UCLH reference curves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05ECFB-DBF7-7596-9254-159E6229A42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Jolly Shrewdness</a:t>
            </a:r>
          </a:p>
        </p:txBody>
      </p:sp>
    </p:spTree>
    <p:extLst>
      <p:ext uri="{BB962C8B-B14F-4D97-AF65-F5344CB8AC3E}">
        <p14:creationId xmlns:p14="http://schemas.microsoft.com/office/powerpoint/2010/main" val="3837175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9104D-2DA2-652B-6ABD-8E6387F70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QuARC</a:t>
            </a:r>
            <a:r>
              <a:rPr lang="en-GB" dirty="0"/>
              <a:t> Range Measurements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098592-ABF1-7E99-E545-F5CF3DCAD82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83E7F-CF73-E424-4671-04E48B9F5F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15/05/2026</a:t>
            </a:r>
            <a:endParaRPr lang="en-US"/>
          </a:p>
        </p:txBody>
      </p:sp>
      <p:pic>
        <p:nvPicPr>
          <p:cNvPr id="7" name="Content Placeholder 11" descr="A graph of a function&#10;&#10;AI-generated content may be incorrect.">
            <a:extLst>
              <a:ext uri="{FF2B5EF4-FFF2-40B4-BE49-F238E27FC236}">
                <a16:creationId xmlns:a16="http://schemas.microsoft.com/office/drawing/2014/main" id="{C4356F0E-03EE-AC94-9DA4-03C3E5F5C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" r="11958"/>
          <a:stretch>
            <a:fillRect/>
          </a:stretch>
        </p:blipFill>
        <p:spPr bwMode="auto">
          <a:xfrm>
            <a:off x="5955630" y="1254041"/>
            <a:ext cx="5597473" cy="524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8" name="Content Placeholder 7" descr="A graph of a function&#10;&#10;AI-generated content may be incorrect.">
            <a:extLst>
              <a:ext uri="{FF2B5EF4-FFF2-40B4-BE49-F238E27FC236}">
                <a16:creationId xmlns:a16="http://schemas.microsoft.com/office/drawing/2014/main" id="{D8C9ECC9-FAE7-5A19-2B7E-58714E186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9" r="13526"/>
          <a:stretch>
            <a:fillRect/>
          </a:stretch>
        </p:blipFill>
        <p:spPr bwMode="auto">
          <a:xfrm>
            <a:off x="348722" y="1254042"/>
            <a:ext cx="5452988" cy="524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8D221F-C408-5B20-02F4-11C45BA2E1AD}"/>
              </a:ext>
            </a:extLst>
          </p:cNvPr>
          <p:cNvSpPr txBox="1"/>
          <p:nvPr/>
        </p:nvSpPr>
        <p:spPr>
          <a:xfrm>
            <a:off x="2669627" y="914795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UCLH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B865C9-D3C8-EBE1-9B26-EFB3BCC0EEA3}"/>
              </a:ext>
            </a:extLst>
          </p:cNvPr>
          <p:cNvSpPr txBox="1"/>
          <p:nvPr/>
        </p:nvSpPr>
        <p:spPr>
          <a:xfrm>
            <a:off x="8642841" y="914794"/>
            <a:ext cx="1032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TIFPA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EB648-19C6-E796-25DC-507489992BA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Jolly Shrewdness</a:t>
            </a:r>
          </a:p>
        </p:txBody>
      </p:sp>
    </p:spTree>
    <p:extLst>
      <p:ext uri="{BB962C8B-B14F-4D97-AF65-F5344CB8AC3E}">
        <p14:creationId xmlns:p14="http://schemas.microsoft.com/office/powerpoint/2010/main" val="1557687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8714E57-D7D3-DEA0-92BE-E34BD45CA036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" t="12447" r="3633" b="7508"/>
          <a:stretch>
            <a:fillRect/>
          </a:stretch>
        </p:blipFill>
        <p:spPr>
          <a:xfrm>
            <a:off x="3070518" y="934632"/>
            <a:ext cx="8931254" cy="570562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58AFDA-25E7-5B0F-9E1A-35C01A04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QuARC</a:t>
            </a:r>
            <a:r>
              <a:rPr lang="en-US" dirty="0"/>
              <a:t> GUI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6EF3DC-0596-7F86-166F-FCECC727B5C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A6FF3-3D83-4DA6-2314-162CD7BFCD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8FA5E0-201C-DD22-AA74-02231FC231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15/05/2026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48B375-C42E-7CC9-A0CD-8BC0C1F2DE87}"/>
              </a:ext>
            </a:extLst>
          </p:cNvPr>
          <p:cNvSpPr txBox="1"/>
          <p:nvPr/>
        </p:nvSpPr>
        <p:spPr>
          <a:xfrm>
            <a:off x="183887" y="981906"/>
            <a:ext cx="3743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https://www.hep.ucl.ac.uk/ pbt/QuARC-GUI/ replay.html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193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70C5EA9-4AE0-A554-F910-3CE73CF13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7" t="1250" r="17747" b="5671"/>
          <a:stretch>
            <a:fillRect/>
          </a:stretch>
        </p:blipFill>
        <p:spPr bwMode="auto">
          <a:xfrm>
            <a:off x="7602061" y="1093361"/>
            <a:ext cx="4484610" cy="572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5365D1-EBC7-135A-7B10-E2199C395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QuARC</a:t>
            </a:r>
            <a:r>
              <a:rPr lang="en-US" dirty="0"/>
              <a:t> Upgrades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485BE35-362F-21E3-3435-BD8B6EF6EB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" t="5051"/>
          <a:stretch>
            <a:fillRect/>
          </a:stretch>
        </p:blipFill>
        <p:spPr bwMode="auto">
          <a:xfrm rot="5400000">
            <a:off x="-477630" y="1663440"/>
            <a:ext cx="5404434" cy="40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67523F-5FED-68C8-AD64-03B7C71E895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DB0B9FE-645A-744F-9B0E-AAC2109965BF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E01D2-4DD9-D764-D805-ADC180C73AB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647248-F2AC-161E-F9EA-12BA6E8EB11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15/05/2026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178A5C-BE4C-9925-AD9F-E7B34CB0C8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7776" r="1856" b="10333"/>
          <a:stretch>
            <a:fillRect/>
          </a:stretch>
        </p:blipFill>
        <p:spPr>
          <a:xfrm>
            <a:off x="2976880" y="4492347"/>
            <a:ext cx="4625181" cy="2274096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5C87326-1202-C163-E77E-86FDE832EA3A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" t="14194" r="4975" b="14194"/>
          <a:stretch>
            <a:fillRect/>
          </a:stretch>
        </p:blipFill>
        <p:spPr bwMode="auto">
          <a:xfrm>
            <a:off x="3167588" y="996929"/>
            <a:ext cx="4434474" cy="260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3406138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5C9D2-D809-CBB7-64CE-FA038C205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Acquisition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B8664-81BC-E9A1-D9BE-7E88F43E176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We are upgrading from our Raspberry Pi’s!</a:t>
            </a:r>
          </a:p>
          <a:p>
            <a:r>
              <a:rPr lang="en-US" dirty="0"/>
              <a:t>AMD/Xilinx Kria K26 provides both CPU and FPGA on single System-on-Module.</a:t>
            </a:r>
          </a:p>
          <a:p>
            <a:r>
              <a:rPr lang="en-US" dirty="0"/>
              <a:t>13-channel USB-C I/O for </a:t>
            </a:r>
            <a:r>
              <a:rPr lang="en-US" dirty="0" err="1"/>
              <a:t>QuARC+SciFi</a:t>
            </a:r>
            <a:r>
              <a:rPr lang="en-US" dirty="0"/>
              <a:t>.</a:t>
            </a:r>
          </a:p>
          <a:p>
            <a:r>
              <a:rPr lang="en-US" dirty="0"/>
              <a:t>20V USB-C PD power; on-board ethernet, µSD, m.2.</a:t>
            </a:r>
          </a:p>
          <a:p>
            <a:r>
              <a:rPr lang="en-US" dirty="0"/>
              <a:t>On-board web server.</a:t>
            </a:r>
          </a:p>
          <a:p>
            <a:r>
              <a:rPr lang="en-US" dirty="0"/>
              <a:t>All DAQ/power distribution.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CD464A3-6E8B-60AE-5549-B56A471BF020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3950" y="1534319"/>
            <a:ext cx="5797550" cy="434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65A75A-B35B-0077-8B82-258F0542487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DB0B9FE-645A-744F-9B0E-AAC2109965BF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974492-549D-6314-EB63-0AD1BF36B7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B99DEC-F1B2-325E-E8EF-4E9C7A16B6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15/05/2026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90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F752B-AB73-17F1-93B2-8328A83C4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AA93E89-255C-EF02-5792-13E0EBC6C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HEP → </a:t>
            </a:r>
            <a:r>
              <a:rPr lang="en-US" dirty="0" err="1"/>
              <a:t>QuADProbe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5152D-B7F2-F109-6689-038BEDB2DF1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CEA0C-4B4B-E031-714E-C2F0DF6210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70157FD-F5D2-D2EC-85D2-5E1BA6E32F8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15/05/2026</a:t>
            </a:r>
            <a:endParaRPr lang="en-US"/>
          </a:p>
        </p:txBody>
      </p:sp>
      <p:pic>
        <p:nvPicPr>
          <p:cNvPr id="11" name="Content Placeholder 10" descr="A black case with electronic components&#10;&#10;AI-generated content may be incorrect.">
            <a:extLst>
              <a:ext uri="{FF2B5EF4-FFF2-40B4-BE49-F238E27FC236}">
                <a16:creationId xmlns:a16="http://schemas.microsoft.com/office/drawing/2014/main" id="{AA9C1F74-F513-2242-2124-32ABFD9A6593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615" y="968188"/>
            <a:ext cx="5781116" cy="5781116"/>
          </a:xfr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B4D266F-9C16-9DD6-50EB-945128E1B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" t="6927" r="7505" b="9126"/>
          <a:stretch>
            <a:fillRect/>
          </a:stretch>
        </p:blipFill>
        <p:spPr bwMode="auto">
          <a:xfrm>
            <a:off x="9672040" y="1041831"/>
            <a:ext cx="2505358" cy="237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7C5EEAD-E165-E8F6-19D0-0E765727C2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897" y="4528709"/>
            <a:ext cx="3701863" cy="2220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F5EE94-3201-F976-39C8-C182B97EA0D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2" t="11177" r="9794" b="21112"/>
          <a:stretch>
            <a:fillRect/>
          </a:stretch>
        </p:blipFill>
        <p:spPr>
          <a:xfrm>
            <a:off x="0" y="968188"/>
            <a:ext cx="3842615" cy="16811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751259-7223-73C5-A7C4-EA9C5459A8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374" y="4288492"/>
            <a:ext cx="2460812" cy="246081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3B4CF206-CC31-2842-F607-30AEC61C230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163" t="44510" r="10163" b="44510"/>
          <a:stretch>
            <a:fillRect/>
          </a:stretch>
        </p:blipFill>
        <p:spPr>
          <a:xfrm>
            <a:off x="0" y="2914275"/>
            <a:ext cx="3793302" cy="348522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1577368-C0B2-1C52-B242-708BFA961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5" t="17045" r="5895" b="17045"/>
          <a:stretch>
            <a:fillRect/>
          </a:stretch>
        </p:blipFill>
        <p:spPr bwMode="auto">
          <a:xfrm>
            <a:off x="0" y="3445487"/>
            <a:ext cx="3749760" cy="99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56DCF8F0-A731-7046-1E27-34F96BED5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586" y="3564254"/>
            <a:ext cx="2394580" cy="55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356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8D50-D199-7A09-F685-A089D7AC3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74F425-A397-8038-D1BE-01C11DEBEBB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8BE17-3255-5C30-EABB-D1F3B1F430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The Jolly Shrewdness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94DE758-9C87-92C0-A671-2AB61C9D8F8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15/05/2026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8A9EB-1980-1294-0D24-421F9C3E09C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88976" y="936661"/>
            <a:ext cx="11814048" cy="5847768"/>
          </a:xfrm>
          <a:solidFill>
            <a:schemeClr val="bg1"/>
          </a:solidFill>
        </p:spPr>
        <p:txBody>
          <a:bodyPr numCol="3" spcCol="360000">
            <a:noAutofit/>
          </a:bodyPr>
          <a:lstStyle/>
          <a:p>
            <a:pPr marL="0" indent="0">
              <a:buNone/>
            </a:pPr>
            <a:r>
              <a:rPr lang="en-US" sz="1500" u="sng" dirty="0"/>
              <a:t>UCL</a:t>
            </a:r>
          </a:p>
          <a:p>
            <a:pPr marL="0" indent="0">
              <a:buNone/>
            </a:pPr>
            <a:r>
              <a:rPr lang="en-US" sz="1500" dirty="0"/>
              <a:t>Richard Amos</a:t>
            </a:r>
          </a:p>
          <a:p>
            <a:pPr marL="0" indent="0">
              <a:buNone/>
            </a:pPr>
            <a:r>
              <a:rPr lang="en-US" sz="1500" dirty="0"/>
              <a:t>Derek Attree</a:t>
            </a:r>
          </a:p>
          <a:p>
            <a:pPr marL="0" indent="0">
              <a:buNone/>
            </a:pPr>
            <a:r>
              <a:rPr lang="en-US" sz="1500" dirty="0"/>
              <a:t>Harry Barnett</a:t>
            </a:r>
          </a:p>
          <a:p>
            <a:pPr marL="0" indent="0">
              <a:buNone/>
            </a:pPr>
            <a:r>
              <a:rPr lang="en-US" sz="1500" dirty="0"/>
              <a:t>Anastasia </a:t>
            </a:r>
            <a:r>
              <a:rPr lang="en-US" sz="1500" dirty="0" err="1"/>
              <a:t>Basharina</a:t>
            </a:r>
            <a:r>
              <a:rPr lang="en-US" sz="1500" dirty="0"/>
              <a:t> </a:t>
            </a:r>
            <a:r>
              <a:rPr lang="en-US" sz="1500" dirty="0" err="1"/>
              <a:t>Freshville</a:t>
            </a:r>
            <a:endParaRPr lang="en-US" sz="1500" dirty="0"/>
          </a:p>
          <a:p>
            <a:pPr marL="0" indent="0">
              <a:buNone/>
            </a:pPr>
            <a:r>
              <a:rPr lang="en-US" sz="1500" dirty="0"/>
              <a:t>Joe Bateman</a:t>
            </a:r>
          </a:p>
          <a:p>
            <a:pPr marL="0" indent="0">
              <a:buNone/>
            </a:pPr>
            <a:r>
              <a:rPr lang="en-US" sz="1500" dirty="0"/>
              <a:t>Sonia Escribano Rodriguez</a:t>
            </a:r>
          </a:p>
          <a:p>
            <a:pPr marL="0" indent="0">
              <a:buNone/>
            </a:pPr>
            <a:r>
              <a:rPr lang="en-US" sz="1500" dirty="0"/>
              <a:t>Febian</a:t>
            </a:r>
          </a:p>
          <a:p>
            <a:pPr marL="0" indent="0">
              <a:buNone/>
            </a:pPr>
            <a:r>
              <a:rPr lang="en-US" sz="1500" dirty="0"/>
              <a:t>Connor Godden</a:t>
            </a:r>
          </a:p>
          <a:p>
            <a:pPr marL="0" indent="0">
              <a:buNone/>
            </a:pPr>
            <a:r>
              <a:rPr lang="en-US" sz="1500" dirty="0"/>
              <a:t>Matthieu Hentz</a:t>
            </a:r>
          </a:p>
          <a:p>
            <a:pPr marL="0" indent="0">
              <a:buNone/>
            </a:pPr>
            <a:r>
              <a:rPr lang="en-US" sz="1500" dirty="0"/>
              <a:t>Laurent </a:t>
            </a:r>
            <a:r>
              <a:rPr lang="en-US" sz="1500" dirty="0" err="1"/>
              <a:t>Kelleter</a:t>
            </a:r>
            <a:endParaRPr lang="en-US" sz="1500" dirty="0"/>
          </a:p>
          <a:p>
            <a:pPr marL="0" indent="0">
              <a:buNone/>
            </a:pPr>
            <a:r>
              <a:rPr lang="en-US" sz="1500" dirty="0"/>
              <a:t>Andreas Korn</a:t>
            </a:r>
          </a:p>
          <a:p>
            <a:pPr marL="0" indent="0">
              <a:buNone/>
            </a:pPr>
            <a:r>
              <a:rPr lang="en-US" sz="1500" dirty="0"/>
              <a:t>Erdem </a:t>
            </a:r>
            <a:r>
              <a:rPr lang="en-US" sz="1500" dirty="0" err="1"/>
              <a:t>Motuk</a:t>
            </a:r>
            <a:endParaRPr lang="en-US" sz="1500" dirty="0"/>
          </a:p>
          <a:p>
            <a:pPr marL="0" indent="0">
              <a:buNone/>
            </a:pPr>
            <a:r>
              <a:rPr lang="en-US" sz="1500" dirty="0"/>
              <a:t>Fern Pannell</a:t>
            </a:r>
          </a:p>
          <a:p>
            <a:pPr marL="0" indent="0">
              <a:buNone/>
            </a:pPr>
            <a:r>
              <a:rPr lang="en-US" sz="1500" dirty="0"/>
              <a:t>Gary Royle</a:t>
            </a:r>
          </a:p>
          <a:p>
            <a:pPr marL="0" indent="0">
              <a:buNone/>
            </a:pPr>
            <a:r>
              <a:rPr lang="en-US" sz="1500" dirty="0"/>
              <a:t>Ruben Saakyan</a:t>
            </a:r>
          </a:p>
          <a:p>
            <a:pPr marL="0" indent="0">
              <a:buNone/>
            </a:pPr>
            <a:r>
              <a:rPr lang="en-US" sz="1500" dirty="0"/>
              <a:t>Danial Saeed</a:t>
            </a:r>
          </a:p>
          <a:p>
            <a:pPr marL="0" indent="0">
              <a:buNone/>
            </a:pPr>
            <a:r>
              <a:rPr lang="en-US" sz="1500" dirty="0"/>
              <a:t>Saad Shaikh</a:t>
            </a:r>
          </a:p>
          <a:p>
            <a:pPr marL="0" indent="0">
              <a:buNone/>
            </a:pPr>
            <a:r>
              <a:rPr lang="en-US" sz="1500" dirty="0"/>
              <a:t>Matt Warren</a:t>
            </a:r>
          </a:p>
          <a:p>
            <a:pPr marL="0" indent="0">
              <a:buNone/>
            </a:pPr>
            <a:r>
              <a:rPr lang="en-US" sz="1500" dirty="0"/>
              <a:t>Dave Waters</a:t>
            </a:r>
            <a:endParaRPr lang="en-US" sz="1500" u="sng" dirty="0"/>
          </a:p>
          <a:p>
            <a:pPr marL="0" indent="0">
              <a:buNone/>
            </a:pPr>
            <a:endParaRPr lang="en-US" sz="1500" u="sng" dirty="0"/>
          </a:p>
          <a:p>
            <a:pPr marL="0" indent="0">
              <a:buNone/>
            </a:pPr>
            <a:r>
              <a:rPr lang="en-US" sz="1500" u="sng" dirty="0"/>
              <a:t>UCLH</a:t>
            </a:r>
          </a:p>
          <a:p>
            <a:pPr marL="0" indent="0">
              <a:buNone/>
            </a:pPr>
            <a:r>
              <a:rPr lang="en-US" sz="1500" dirty="0"/>
              <a:t>Andy Poynter</a:t>
            </a:r>
          </a:p>
          <a:p>
            <a:pPr marL="0" indent="0">
              <a:buNone/>
            </a:pPr>
            <a:r>
              <a:rPr lang="en-US" sz="1500" dirty="0"/>
              <a:t>Colin Baker</a:t>
            </a:r>
          </a:p>
          <a:p>
            <a:pPr marL="0" indent="0">
              <a:buNone/>
            </a:pPr>
            <a:r>
              <a:rPr lang="en-US" sz="1500" dirty="0"/>
              <a:t>Alison Warry</a:t>
            </a:r>
          </a:p>
          <a:p>
            <a:pPr marL="0" indent="0">
              <a:buNone/>
            </a:pPr>
            <a:r>
              <a:rPr lang="en-US" sz="1500" dirty="0"/>
              <a:t>Andrew Gosling</a:t>
            </a:r>
          </a:p>
          <a:p>
            <a:pPr marL="0" indent="0">
              <a:buNone/>
            </a:pPr>
            <a:r>
              <a:rPr lang="en-US" sz="1500" dirty="0"/>
              <a:t>Lee Harrison-Carey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u="sng" dirty="0"/>
              <a:t>Bari</a:t>
            </a:r>
          </a:p>
          <a:p>
            <a:pPr marL="0" indent="0">
              <a:buNone/>
            </a:pPr>
            <a:r>
              <a:rPr lang="en-US" sz="1500" dirty="0"/>
              <a:t>Raffaella Radogna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u="sng" dirty="0"/>
              <a:t>Birmingham</a:t>
            </a:r>
          </a:p>
          <a:p>
            <a:pPr marL="0" indent="0">
              <a:buNone/>
            </a:pPr>
            <a:r>
              <a:rPr lang="en-US" sz="1500" dirty="0"/>
              <a:t>Tony Price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u="sng" dirty="0"/>
              <a:t>Clatterbridge</a:t>
            </a:r>
          </a:p>
          <a:p>
            <a:pPr marL="0" indent="0">
              <a:buNone/>
            </a:pPr>
            <a:r>
              <a:rPr lang="en-US" sz="1500" dirty="0"/>
              <a:t>Andrzej </a:t>
            </a:r>
            <a:r>
              <a:rPr lang="en-US" sz="1500" dirty="0" err="1"/>
              <a:t>Kacparek</a:t>
            </a:r>
            <a:endParaRPr lang="en-US" sz="1500" dirty="0"/>
          </a:p>
          <a:p>
            <a:pPr marL="0" indent="0">
              <a:buNone/>
            </a:pPr>
            <a:r>
              <a:rPr lang="en-US" sz="1500" dirty="0"/>
              <a:t>Linda Mortimer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u="sng" dirty="0"/>
              <a:t>GSI</a:t>
            </a:r>
          </a:p>
          <a:p>
            <a:pPr marL="0" indent="0">
              <a:buNone/>
            </a:pPr>
            <a:r>
              <a:rPr lang="en-US" sz="1500" dirty="0"/>
              <a:t>Lenny Volz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u="sng" dirty="0"/>
              <a:t>Heidelberg</a:t>
            </a:r>
          </a:p>
          <a:p>
            <a:pPr marL="0" indent="0">
              <a:buNone/>
            </a:pPr>
            <a:r>
              <a:rPr lang="en-US" sz="1500" dirty="0"/>
              <a:t>Julian Horn</a:t>
            </a:r>
          </a:p>
          <a:p>
            <a:pPr marL="0" indent="0">
              <a:buNone/>
            </a:pPr>
            <a:r>
              <a:rPr lang="en-US" sz="1500" dirty="0"/>
              <a:t>Blake Leverington</a:t>
            </a:r>
          </a:p>
          <a:p>
            <a:pPr marL="0" indent="0">
              <a:buNone/>
            </a:pPr>
            <a:endParaRPr lang="en-US" sz="1500" u="sng" dirty="0"/>
          </a:p>
          <a:p>
            <a:pPr marL="0" indent="0">
              <a:buNone/>
            </a:pPr>
            <a:r>
              <a:rPr lang="en-US" sz="1500" u="sng" dirty="0"/>
              <a:t>Imperial</a:t>
            </a:r>
          </a:p>
          <a:p>
            <a:pPr marL="0" indent="0">
              <a:buNone/>
            </a:pPr>
            <a:r>
              <a:rPr lang="en-US" sz="1500" dirty="0"/>
              <a:t>Andy Rose</a:t>
            </a:r>
          </a:p>
          <a:p>
            <a:pPr marL="0" indent="0">
              <a:buNone/>
            </a:pPr>
            <a:r>
              <a:rPr lang="en-US" sz="1500" dirty="0"/>
              <a:t>Duncan Parker</a:t>
            </a:r>
          </a:p>
          <a:p>
            <a:pPr marL="0" indent="0">
              <a:buNone/>
            </a:pPr>
            <a:r>
              <a:rPr lang="en-US" sz="1500" dirty="0"/>
              <a:t>Munir Saleh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u="sng" dirty="0"/>
              <a:t>Liverpool</a:t>
            </a:r>
          </a:p>
          <a:p>
            <a:pPr marL="0" indent="0">
              <a:buNone/>
            </a:pPr>
            <a:r>
              <a:rPr lang="en-US" sz="1500" dirty="0"/>
              <a:t>Carsten Welsch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u="sng" dirty="0"/>
              <a:t>Manchester</a:t>
            </a:r>
          </a:p>
          <a:p>
            <a:pPr marL="0" indent="0">
              <a:buNone/>
            </a:pPr>
            <a:r>
              <a:rPr lang="en-US" sz="1500" dirty="0"/>
              <a:t>Hywel Owen</a:t>
            </a:r>
          </a:p>
          <a:p>
            <a:pPr marL="0" indent="0">
              <a:buNone/>
            </a:pPr>
            <a:r>
              <a:rPr lang="en-US" sz="1500" dirty="0"/>
              <a:t>Mike Taylor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u="sng" dirty="0"/>
              <a:t>Oxford</a:t>
            </a:r>
          </a:p>
          <a:p>
            <a:pPr marL="0" indent="0">
              <a:buNone/>
            </a:pPr>
            <a:r>
              <a:rPr lang="en-US" sz="1500" dirty="0"/>
              <a:t>Pete Hastings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u="sng" dirty="0"/>
              <a:t>RAL</a:t>
            </a:r>
          </a:p>
          <a:p>
            <a:pPr marL="0" indent="0">
              <a:buNone/>
            </a:pPr>
            <a:r>
              <a:rPr lang="en-US" sz="1500" dirty="0"/>
              <a:t>David Sankey</a:t>
            </a:r>
          </a:p>
        </p:txBody>
      </p:sp>
    </p:spTree>
    <p:extLst>
      <p:ext uri="{BB962C8B-B14F-4D97-AF65-F5344CB8AC3E}">
        <p14:creationId xmlns:p14="http://schemas.microsoft.com/office/powerpoint/2010/main" val="2727939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BE628-92C7-7779-B537-9C585CF8B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Particle Dose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83EFF-420B-BF90-B176-D23E299633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064" y="1010233"/>
            <a:ext cx="2759834" cy="539750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Unlike X-rays, charged particles stop!</a:t>
            </a:r>
          </a:p>
          <a:p>
            <a:r>
              <a:rPr lang="en-US" dirty="0"/>
              <a:t>Electrons, being lighter, scatter and spread out.</a:t>
            </a:r>
          </a:p>
          <a:p>
            <a:r>
              <a:rPr lang="en-US" dirty="0"/>
              <a:t>Protons deposit most dose at the </a:t>
            </a:r>
            <a:r>
              <a:rPr lang="en-US" i="1" dirty="0"/>
              <a:t>end</a:t>
            </a:r>
            <a:r>
              <a:rPr lang="en-US" dirty="0"/>
              <a:t> of their path: the </a:t>
            </a:r>
            <a:r>
              <a:rPr lang="en-US" b="1" dirty="0"/>
              <a:t>Bragg Peak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FDD29C-5546-764E-9C12-B741EBE2927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DB0B9FE-645A-744F-9B0E-AAC2109965BF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5E44D-CDA4-64BF-90FF-46599542B7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B43BC4-96F1-E920-310D-6A08F833B2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15/05/2026</a:t>
            </a:r>
            <a:endParaRPr lang="en-US"/>
          </a:p>
        </p:txBody>
      </p:sp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C40BD179-80D6-159A-FD17-8E46AEE1FEF0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622" y="906677"/>
            <a:ext cx="8480205" cy="4629103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8D24347A-B143-D3FE-7698-A248DDA16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924" y="5846989"/>
            <a:ext cx="76327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153">
            <a:extLst>
              <a:ext uri="{FF2B5EF4-FFF2-40B4-BE49-F238E27FC236}">
                <a16:creationId xmlns:a16="http://schemas.microsoft.com/office/drawing/2014/main" id="{C9183BCB-9D43-20A3-91D3-EAF829F9F290}"/>
              </a:ext>
            </a:extLst>
          </p:cNvPr>
          <p:cNvSpPr txBox="1">
            <a:spLocks/>
          </p:cNvSpPr>
          <p:nvPr/>
        </p:nvSpPr>
        <p:spPr>
          <a:xfrm>
            <a:off x="9851969" y="2257652"/>
            <a:ext cx="2340031" cy="358933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>
            <a:normAutofit fontScale="92500"/>
          </a:bodyPr>
          <a:lstStyle>
            <a:lvl1pPr marL="357188" indent="-357188" defTabSz="8032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032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032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032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032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03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03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03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03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100" u="sng" dirty="0">
                <a:cs typeface="Arial" panose="020B0604020202020204" pitchFamily="34" charset="0"/>
              </a:rPr>
              <a:t>Bethe-Bloch:</a:t>
            </a:r>
          </a:p>
          <a:p>
            <a:r>
              <a:rPr lang="en-US" altLang="en-US" sz="2100" dirty="0">
                <a:cs typeface="Arial" panose="020B0604020202020204" pitchFamily="34" charset="0"/>
                <a:sym typeface="Latin Modern Roman 10 Italic" charset="0"/>
              </a:rPr>
              <a:t>E</a:t>
            </a:r>
            <a:r>
              <a:rPr lang="en-US" altLang="en-US" sz="2100" dirty="0">
                <a:cs typeface="Arial" panose="020B0604020202020204" pitchFamily="34" charset="0"/>
              </a:rPr>
              <a:t> = energy</a:t>
            </a:r>
          </a:p>
          <a:p>
            <a:r>
              <a:rPr lang="en-US" altLang="en-US" sz="2100" dirty="0">
                <a:cs typeface="Arial" panose="020B0604020202020204" pitchFamily="34" charset="0"/>
                <a:sym typeface="Latin Modern Roman 10 Italic" charset="0"/>
              </a:rPr>
              <a:t>x</a:t>
            </a:r>
            <a:r>
              <a:rPr lang="en-US" altLang="en-US" sz="2100" dirty="0">
                <a:cs typeface="Arial" panose="020B0604020202020204" pitchFamily="34" charset="0"/>
              </a:rPr>
              <a:t> = distance</a:t>
            </a:r>
          </a:p>
          <a:p>
            <a:r>
              <a:rPr lang="en-US" altLang="en-US" sz="2100" dirty="0">
                <a:cs typeface="Arial" panose="020B0604020202020204" pitchFamily="34" charset="0"/>
                <a:sym typeface="Latin Modern Roman 10 Italic" charset="0"/>
              </a:rPr>
              <a:t>m</a:t>
            </a:r>
            <a:r>
              <a:rPr lang="en-US" altLang="en-US" sz="2100" baseline="-6000" dirty="0">
                <a:cs typeface="Arial" panose="020B0604020202020204" pitchFamily="34" charset="0"/>
                <a:sym typeface="Latin Modern Roman 10 Italic" charset="0"/>
              </a:rPr>
              <a:t>e</a:t>
            </a:r>
            <a:r>
              <a:rPr lang="en-US" altLang="en-US" sz="2100" dirty="0">
                <a:cs typeface="Arial" panose="020B0604020202020204" pitchFamily="34" charset="0"/>
              </a:rPr>
              <a:t> = electron mass</a:t>
            </a:r>
          </a:p>
          <a:p>
            <a:r>
              <a:rPr lang="en-US" altLang="en-US" sz="2100" dirty="0">
                <a:cs typeface="Arial" panose="020B0604020202020204" pitchFamily="34" charset="0"/>
                <a:sym typeface="Latin Modern Roman 10 Italic" charset="0"/>
              </a:rPr>
              <a:t>n</a:t>
            </a:r>
            <a:r>
              <a:rPr lang="en-US" altLang="en-US" sz="2100" dirty="0">
                <a:cs typeface="Arial" panose="020B0604020202020204" pitchFamily="34" charset="0"/>
              </a:rPr>
              <a:t> = electron density</a:t>
            </a:r>
          </a:p>
          <a:p>
            <a:r>
              <a:rPr lang="en-US" altLang="en-US" sz="2100" dirty="0">
                <a:cs typeface="Arial" panose="020B0604020202020204" pitchFamily="34" charset="0"/>
                <a:sym typeface="Latin Modern Roman 10 Italic" charset="0"/>
              </a:rPr>
              <a:t>z</a:t>
            </a:r>
            <a:r>
              <a:rPr lang="en-US" altLang="en-US" sz="2100" dirty="0">
                <a:cs typeface="Arial" panose="020B0604020202020204" pitchFamily="34" charset="0"/>
              </a:rPr>
              <a:t> = particle charge</a:t>
            </a:r>
          </a:p>
          <a:p>
            <a:r>
              <a:rPr lang="en-US" altLang="en-US" sz="2100" i="1" dirty="0">
                <a:cs typeface="Arial" panose="020B0604020202020204" pitchFamily="34" charset="0"/>
                <a:sym typeface="Times" charset="0"/>
              </a:rPr>
              <a:t>β</a:t>
            </a:r>
            <a:r>
              <a:rPr lang="en-US" altLang="en-US" sz="2100" dirty="0">
                <a:cs typeface="Arial" panose="020B0604020202020204" pitchFamily="34" charset="0"/>
              </a:rPr>
              <a:t> = particle velocity</a:t>
            </a:r>
          </a:p>
          <a:p>
            <a:r>
              <a:rPr lang="en-US" altLang="en-US" sz="2100" dirty="0">
                <a:cs typeface="Arial" panose="020B0604020202020204" pitchFamily="34" charset="0"/>
                <a:sym typeface="Latin Modern Roman 10 Italic" charset="0"/>
              </a:rPr>
              <a:t>e</a:t>
            </a:r>
            <a:r>
              <a:rPr lang="en-US" altLang="en-US" sz="2100" dirty="0">
                <a:cs typeface="Arial" panose="020B0604020202020204" pitchFamily="34" charset="0"/>
              </a:rPr>
              <a:t> = electron charge</a:t>
            </a:r>
          </a:p>
          <a:p>
            <a:r>
              <a:rPr lang="en-US" altLang="en-US" sz="2100" i="1" dirty="0">
                <a:cs typeface="Arial" panose="020B0604020202020204" pitchFamily="34" charset="0"/>
                <a:sym typeface="Times New Roman" panose="02020603050405020304" pitchFamily="18" charset="0"/>
              </a:rPr>
              <a:t>ϵ</a:t>
            </a:r>
            <a:r>
              <a:rPr lang="en-US" altLang="en-US" sz="2100" baseline="-6000" dirty="0">
                <a:cs typeface="Arial" panose="020B0604020202020204" pitchFamily="34" charset="0"/>
                <a:sym typeface="Times New Roman" panose="02020603050405020304" pitchFamily="18" charset="0"/>
              </a:rPr>
              <a:t>0</a:t>
            </a:r>
            <a:r>
              <a:rPr lang="en-US" altLang="en-US" sz="2100" dirty="0">
                <a:cs typeface="Arial" panose="020B0604020202020204" pitchFamily="34" charset="0"/>
              </a:rPr>
              <a:t> = vacuum permittivity</a:t>
            </a:r>
          </a:p>
          <a:p>
            <a:r>
              <a:rPr lang="en-US" altLang="en-US" sz="2100" dirty="0">
                <a:cs typeface="Arial" panose="020B0604020202020204" pitchFamily="34" charset="0"/>
                <a:sym typeface="Latin Modern Roman 10 Italic" charset="0"/>
              </a:rPr>
              <a:t>I</a:t>
            </a:r>
            <a:r>
              <a:rPr lang="en-US" altLang="en-US" sz="2100" dirty="0">
                <a:cs typeface="Arial" panose="020B0604020202020204" pitchFamily="34" charset="0"/>
              </a:rPr>
              <a:t> = mean excitation potential</a:t>
            </a:r>
          </a:p>
        </p:txBody>
      </p:sp>
    </p:spTree>
    <p:extLst>
      <p:ext uri="{BB962C8B-B14F-4D97-AF65-F5344CB8AC3E}">
        <p14:creationId xmlns:p14="http://schemas.microsoft.com/office/powerpoint/2010/main" val="2246890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5AA65D1-E51D-127C-5230-5E6B0949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HEP PBT: 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16B8F3-95AF-51C8-8645-31E4B2C47A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5D251-AE3D-7F4B-EDEB-C44756A4A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8A08421-CE62-27F1-4EC7-4B2C47208D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15/05/2026</a:t>
            </a:r>
            <a:endParaRPr lang="en-US"/>
          </a:p>
        </p:txBody>
      </p:sp>
      <p:pic>
        <p:nvPicPr>
          <p:cNvPr id="3" name="Picture 2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3C1CB6A3-6D09-5668-FFA1-3D9D5B196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4" y="967493"/>
            <a:ext cx="1284376" cy="1800000"/>
          </a:xfrm>
          <a:prstGeom prst="rect">
            <a:avLst/>
          </a:prstGeom>
        </p:spPr>
      </p:pic>
      <p:pic>
        <p:nvPicPr>
          <p:cNvPr id="9" name="Picture 8" descr="A person with a beard and mustache&#10;&#10;AI-generated content may be incorrect.">
            <a:extLst>
              <a:ext uri="{FF2B5EF4-FFF2-40B4-BE49-F238E27FC236}">
                <a16:creationId xmlns:a16="http://schemas.microsoft.com/office/drawing/2014/main" id="{F2680455-6553-B74A-0EAC-F2FD0FAA0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568" y="967493"/>
            <a:ext cx="1285713" cy="1800000"/>
          </a:xfrm>
          <a:prstGeom prst="rect">
            <a:avLst/>
          </a:prstGeom>
        </p:spPr>
      </p:pic>
      <p:pic>
        <p:nvPicPr>
          <p:cNvPr id="11" name="Picture 10" descr="A person with brown hair smiling&#10;&#10;AI-generated content may be incorrect.">
            <a:extLst>
              <a:ext uri="{FF2B5EF4-FFF2-40B4-BE49-F238E27FC236}">
                <a16:creationId xmlns:a16="http://schemas.microsoft.com/office/drawing/2014/main" id="{9FB19CB5-E5D1-30AC-7825-F90A01E48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840" y="2832470"/>
            <a:ext cx="1285710" cy="1800000"/>
          </a:xfrm>
          <a:prstGeom prst="rect">
            <a:avLst/>
          </a:prstGeom>
        </p:spPr>
      </p:pic>
      <p:pic>
        <p:nvPicPr>
          <p:cNvPr id="13" name="Picture 12" descr="A person with long hair smiling&#10;&#10;AI-generated content may be incorrect.">
            <a:extLst>
              <a:ext uri="{FF2B5EF4-FFF2-40B4-BE49-F238E27FC236}">
                <a16:creationId xmlns:a16="http://schemas.microsoft.com/office/drawing/2014/main" id="{52A20381-D3D9-B883-F94D-6413F6B9C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933" y="2832470"/>
            <a:ext cx="1285711" cy="1800000"/>
          </a:xfrm>
          <a:prstGeom prst="rect">
            <a:avLst/>
          </a:prstGeom>
        </p:spPr>
      </p:pic>
      <p:pic>
        <p:nvPicPr>
          <p:cNvPr id="15" name="Picture 14" descr="A person with spiky hair&#10;&#10;AI-generated content may be incorrect.">
            <a:extLst>
              <a:ext uri="{FF2B5EF4-FFF2-40B4-BE49-F238E27FC236}">
                <a16:creationId xmlns:a16="http://schemas.microsoft.com/office/drawing/2014/main" id="{60F93CC2-77E3-7781-B4FB-AFDD5DB29C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744" y="967493"/>
            <a:ext cx="1285713" cy="1800000"/>
          </a:xfrm>
          <a:prstGeom prst="rect">
            <a:avLst/>
          </a:prstGeom>
        </p:spPr>
      </p:pic>
      <p:pic>
        <p:nvPicPr>
          <p:cNvPr id="17" name="Picture 16" descr="A person with blonde hair&#10;&#10;AI-generated content may be incorrect.">
            <a:extLst>
              <a:ext uri="{FF2B5EF4-FFF2-40B4-BE49-F238E27FC236}">
                <a16:creationId xmlns:a16="http://schemas.microsoft.com/office/drawing/2014/main" id="{66F9FD5C-69AE-B141-57B0-B1AA343C4F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43" y="967493"/>
            <a:ext cx="1285713" cy="1800000"/>
          </a:xfrm>
          <a:prstGeom prst="rect">
            <a:avLst/>
          </a:prstGeom>
        </p:spPr>
      </p:pic>
      <p:pic>
        <p:nvPicPr>
          <p:cNvPr id="19" name="Picture 18" descr="A person with blonde hair and blue eyes&#10;&#10;AI-generated content may be incorrect.">
            <a:extLst>
              <a:ext uri="{FF2B5EF4-FFF2-40B4-BE49-F238E27FC236}">
                <a16:creationId xmlns:a16="http://schemas.microsoft.com/office/drawing/2014/main" id="{43E4E836-1F6D-3AE9-69FB-DD6A07917E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31" y="967493"/>
            <a:ext cx="1284376" cy="1800000"/>
          </a:xfrm>
          <a:prstGeom prst="rect">
            <a:avLst/>
          </a:prstGeom>
        </p:spPr>
      </p:pic>
      <p:pic>
        <p:nvPicPr>
          <p:cNvPr id="21" name="Picture 20" descr="A person wearing glasses smiling&#10;&#10;AI-generated content may be incorrect.">
            <a:extLst>
              <a:ext uri="{FF2B5EF4-FFF2-40B4-BE49-F238E27FC236}">
                <a16:creationId xmlns:a16="http://schemas.microsoft.com/office/drawing/2014/main" id="{14A7AC77-C8F1-0131-813D-FA5E7D4799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1" y="4697447"/>
            <a:ext cx="1285716" cy="1800000"/>
          </a:xfrm>
          <a:prstGeom prst="rect">
            <a:avLst/>
          </a:prstGeom>
        </p:spPr>
      </p:pic>
      <p:pic>
        <p:nvPicPr>
          <p:cNvPr id="23" name="Picture 22" descr="A person with glasses smiling&#10;&#10;AI-generated content may be incorrect.">
            <a:extLst>
              <a:ext uri="{FF2B5EF4-FFF2-40B4-BE49-F238E27FC236}">
                <a16:creationId xmlns:a16="http://schemas.microsoft.com/office/drawing/2014/main" id="{89890815-51C2-017B-D874-D38849234B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17" y="967493"/>
            <a:ext cx="1285716" cy="1800000"/>
          </a:xfrm>
          <a:prstGeom prst="rect">
            <a:avLst/>
          </a:prstGeom>
        </p:spPr>
      </p:pic>
      <p:pic>
        <p:nvPicPr>
          <p:cNvPr id="25" name="Picture 24" descr="A person with a beard and mustache&#10;&#10;AI-generated content may be incorrect.">
            <a:extLst>
              <a:ext uri="{FF2B5EF4-FFF2-40B4-BE49-F238E27FC236}">
                <a16:creationId xmlns:a16="http://schemas.microsoft.com/office/drawing/2014/main" id="{72E0C93A-EC6D-CE03-B4E4-14F2EE6469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744" y="2832470"/>
            <a:ext cx="1285713" cy="1800000"/>
          </a:xfrm>
          <a:prstGeom prst="rect">
            <a:avLst/>
          </a:prstGeom>
        </p:spPr>
      </p:pic>
      <p:pic>
        <p:nvPicPr>
          <p:cNvPr id="27" name="Picture 26" descr="A person with a beard&#10;&#10;AI-generated content may be incorrect.">
            <a:extLst>
              <a:ext uri="{FF2B5EF4-FFF2-40B4-BE49-F238E27FC236}">
                <a16:creationId xmlns:a16="http://schemas.microsoft.com/office/drawing/2014/main" id="{B9E71C29-3E4A-F1AA-3DD7-88504EEA6E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905" y="4697447"/>
            <a:ext cx="1284376" cy="1800000"/>
          </a:xfrm>
          <a:prstGeom prst="rect">
            <a:avLst/>
          </a:prstGeom>
        </p:spPr>
      </p:pic>
      <p:pic>
        <p:nvPicPr>
          <p:cNvPr id="29" name="Picture 28" descr="A person with long blonde hair&#10;&#10;AI-generated content may be incorrect.">
            <a:extLst>
              <a:ext uri="{FF2B5EF4-FFF2-40B4-BE49-F238E27FC236}">
                <a16:creationId xmlns:a16="http://schemas.microsoft.com/office/drawing/2014/main" id="{90D257F3-83C8-B25D-4AC6-7A3B9231F5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17" y="4697447"/>
            <a:ext cx="1285713" cy="1800000"/>
          </a:xfrm>
          <a:prstGeom prst="rect">
            <a:avLst/>
          </a:prstGeom>
        </p:spPr>
      </p:pic>
      <p:pic>
        <p:nvPicPr>
          <p:cNvPr id="31" name="Picture 30" descr="A person wearing glasses and a plaid shirt&#10;&#10;AI-generated content may be incorrect.">
            <a:extLst>
              <a:ext uri="{FF2B5EF4-FFF2-40B4-BE49-F238E27FC236}">
                <a16:creationId xmlns:a16="http://schemas.microsoft.com/office/drawing/2014/main" id="{9094AD17-DD6F-99BC-207C-2472897E6B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61" y="2832470"/>
            <a:ext cx="1284376" cy="1800000"/>
          </a:xfrm>
          <a:prstGeom prst="rect">
            <a:avLst/>
          </a:prstGeom>
        </p:spPr>
      </p:pic>
      <p:pic>
        <p:nvPicPr>
          <p:cNvPr id="33" name="Picture 32" descr="A person with a beard and mustache&#10;&#10;AI-generated content may be incorrect.">
            <a:extLst>
              <a:ext uri="{FF2B5EF4-FFF2-40B4-BE49-F238E27FC236}">
                <a16:creationId xmlns:a16="http://schemas.microsoft.com/office/drawing/2014/main" id="{D8FBBEBA-9CB3-ACD6-ACE8-74BDD433119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43" y="2832470"/>
            <a:ext cx="1285713" cy="1800000"/>
          </a:xfrm>
          <a:prstGeom prst="rect">
            <a:avLst/>
          </a:prstGeom>
        </p:spPr>
      </p:pic>
      <p:pic>
        <p:nvPicPr>
          <p:cNvPr id="35" name="Picture 34" descr="A person with a beard&#10;&#10;AI-generated content may be incorrect.">
            <a:extLst>
              <a:ext uri="{FF2B5EF4-FFF2-40B4-BE49-F238E27FC236}">
                <a16:creationId xmlns:a16="http://schemas.microsoft.com/office/drawing/2014/main" id="{8560C5C5-CE2C-BFD3-0CB7-97EC5E03AE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452" y="2832470"/>
            <a:ext cx="1285713" cy="1800000"/>
          </a:xfrm>
          <a:prstGeom prst="rect">
            <a:avLst/>
          </a:prstGeom>
        </p:spPr>
      </p:pic>
      <p:pic>
        <p:nvPicPr>
          <p:cNvPr id="37" name="Picture 36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BA0A5EC4-E198-0B38-53CE-720E4092C4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068" y="4697447"/>
            <a:ext cx="1284376" cy="1800000"/>
          </a:xfrm>
          <a:prstGeom prst="rect">
            <a:avLst/>
          </a:prstGeom>
        </p:spPr>
      </p:pic>
      <p:pic>
        <p:nvPicPr>
          <p:cNvPr id="39" name="Picture 38" descr="A person with a beard and mustache&#10;&#10;AI-generated content may be incorrect.">
            <a:extLst>
              <a:ext uri="{FF2B5EF4-FFF2-40B4-BE49-F238E27FC236}">
                <a16:creationId xmlns:a16="http://schemas.microsoft.com/office/drawing/2014/main" id="{3614E714-4C3A-3904-F820-7A430DBA0AA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43" y="4697447"/>
            <a:ext cx="1285713" cy="1800000"/>
          </a:xfrm>
          <a:prstGeom prst="rect">
            <a:avLst/>
          </a:prstGeom>
        </p:spPr>
      </p:pic>
      <p:pic>
        <p:nvPicPr>
          <p:cNvPr id="42" name="Picture 41" descr="A monkey wearing a white coat and sunglasses&#10;&#10;Description automatically generated">
            <a:extLst>
              <a:ext uri="{FF2B5EF4-FFF2-40B4-BE49-F238E27FC236}">
                <a16:creationId xmlns:a16="http://schemas.microsoft.com/office/drawing/2014/main" id="{E1F37F42-0EA0-3798-4718-D78C3FB5A2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906" y="4702896"/>
            <a:ext cx="1794551" cy="179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40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0"/>
              </a:rPr>
              <a:t>Non Small Cell Lung Cancer Doses</a:t>
            </a:r>
          </a:p>
        </p:txBody>
      </p:sp>
      <p:sp>
        <p:nvSpPr>
          <p:cNvPr id="31748" name="TextBox 6"/>
          <p:cNvSpPr txBox="1">
            <a:spLocks noChangeArrowheads="1"/>
          </p:cNvSpPr>
          <p:nvPr/>
        </p:nvSpPr>
        <p:spPr bwMode="auto">
          <a:xfrm>
            <a:off x="1315107" y="962355"/>
            <a:ext cx="928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IMRT</a:t>
            </a:r>
          </a:p>
        </p:txBody>
      </p:sp>
      <p:sp>
        <p:nvSpPr>
          <p:cNvPr id="31749" name="TextBox 7"/>
          <p:cNvSpPr txBox="1">
            <a:spLocks noChangeArrowheads="1"/>
          </p:cNvSpPr>
          <p:nvPr/>
        </p:nvSpPr>
        <p:spPr bwMode="auto">
          <a:xfrm>
            <a:off x="6296026" y="962355"/>
            <a:ext cx="777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PBT</a:t>
            </a:r>
          </a:p>
        </p:txBody>
      </p:sp>
      <p:sp>
        <p:nvSpPr>
          <p:cNvPr id="31750" name="TextBox 7"/>
          <p:cNvSpPr txBox="1">
            <a:spLocks noChangeArrowheads="1"/>
          </p:cNvSpPr>
          <p:nvPr/>
        </p:nvSpPr>
        <p:spPr bwMode="auto">
          <a:xfrm>
            <a:off x="10972800" y="949092"/>
            <a:ext cx="110582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/>
              <a:t>Zhang X, Li Y, Pan X, et al. </a:t>
            </a:r>
          </a:p>
          <a:p>
            <a:pPr eaLnBrk="1" hangingPunct="1"/>
            <a:r>
              <a:rPr lang="en-US" sz="1000" i="1"/>
              <a:t>Int J </a:t>
            </a:r>
            <a:r>
              <a:rPr lang="en-US" sz="1000" i="1" err="1"/>
              <a:t>Radiat</a:t>
            </a:r>
            <a:r>
              <a:rPr lang="en-US" sz="1000" i="1"/>
              <a:t> Oncol Biol Phys. </a:t>
            </a:r>
            <a:r>
              <a:rPr lang="en-US" sz="1000"/>
              <a:t>(2010); 77 (2): 357–366</a:t>
            </a:r>
          </a:p>
          <a:p>
            <a:pPr eaLnBrk="1" hangingPunct="1"/>
            <a:r>
              <a:rPr lang="en-US" sz="1000">
                <a:hlinkClick r:id="rId2"/>
              </a:rPr>
              <a:t>DOI: 10.1016/j.ijrobp.2009.04.028</a:t>
            </a:r>
            <a:endParaRPr lang="en-US" sz="1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8B8AA8-5A45-8F4B-8EE0-36EEFBB348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15/05/2026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78870F-1F7D-154A-C463-098B2F1085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Jolly Shrewdness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247" y="1009650"/>
            <a:ext cx="8847506" cy="5397500"/>
          </a:xfrm>
        </p:spPr>
      </p:pic>
    </p:spTree>
    <p:extLst>
      <p:ext uri="{BB962C8B-B14F-4D97-AF65-F5344CB8AC3E}">
        <p14:creationId xmlns:p14="http://schemas.microsoft.com/office/powerpoint/2010/main" val="3736459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82E57EE-19A1-3604-1914-9CE4C6DFB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Pencil Beam Scanning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FA9691-B68F-26DE-1545-579EE3E352B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6F634-110F-F945-817F-FB4F9B78EF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CC9142-6C9B-9F59-D742-D28B5951D1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15/05/2026</a:t>
            </a:r>
            <a:endParaRPr lang="en-US"/>
          </a:p>
        </p:txBody>
      </p:sp>
      <p:pic>
        <p:nvPicPr>
          <p:cNvPr id="10" name="media4.mov" descr="media4.mov">
            <a:extLst>
              <a:ext uri="{FF2B5EF4-FFF2-40B4-BE49-F238E27FC236}">
                <a16:creationId xmlns:a16="http://schemas.microsoft.com/office/drawing/2014/main" id="{877CCE34-A50F-8A5B-2C7C-81FE477F64BA}"/>
              </a:ext>
            </a:extLst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563" y="1286801"/>
            <a:ext cx="5811837" cy="4843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media3.mov" descr="media3.mov">
            <a:extLst>
              <a:ext uri="{FF2B5EF4-FFF2-40B4-BE49-F238E27FC236}">
                <a16:creationId xmlns:a16="http://schemas.microsoft.com/office/drawing/2014/main" id="{4C50A62F-D679-035C-E10D-10EDBEF48B3E}"/>
              </a:ext>
            </a:extLst>
          </p:cNvPr>
          <p:cNvPicPr>
            <a:picLocks noGrp="1"/>
          </p:cNvPicPr>
          <p:nvPr>
            <p:ph sz="half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03950" y="1292754"/>
            <a:ext cx="5797550" cy="483129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4310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275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5275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63141-33A3-61B5-036C-001C49353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PBT ≠ HEP…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AA892E9-F568-2C6A-5253-9C37844B7569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Particle Detectors ≠ Accelerator Diagnostics:</a:t>
            </a:r>
          </a:p>
          <a:p>
            <a:pPr lvl="1"/>
            <a:r>
              <a:rPr lang="en-US" dirty="0"/>
              <a:t>Particle physics detectors are for precision measurements of single particles.</a:t>
            </a:r>
          </a:p>
          <a:p>
            <a:pPr lvl="1"/>
            <a:r>
              <a:rPr lang="en-US" dirty="0"/>
              <a:t>Accelerator diagnostics measure up to 10</a:t>
            </a:r>
            <a:r>
              <a:rPr lang="en-US" baseline="30000" dirty="0"/>
              <a:t>19</a:t>
            </a:r>
            <a:r>
              <a:rPr lang="en-US" dirty="0"/>
              <a:t> particles simultaneously.</a:t>
            </a:r>
          </a:p>
          <a:p>
            <a:r>
              <a:rPr lang="en-US" dirty="0"/>
              <a:t>Particle therapy sits somewhere in the middle:</a:t>
            </a:r>
          </a:p>
          <a:p>
            <a:pPr lvl="1"/>
            <a:r>
              <a:rPr lang="en-US" dirty="0"/>
              <a:t>10</a:t>
            </a:r>
            <a:r>
              <a:rPr lang="en-US" baseline="30000" dirty="0"/>
              <a:t>11</a:t>
            </a:r>
            <a:r>
              <a:rPr lang="en-US" dirty="0"/>
              <a:t> protons/s is typical treatment intensity.</a:t>
            </a:r>
          </a:p>
          <a:p>
            <a:pPr lvl="1"/>
            <a:r>
              <a:rPr lang="en-US" dirty="0"/>
              <a:t>Too many for particle-by-particle. </a:t>
            </a:r>
          </a:p>
          <a:p>
            <a:pPr lvl="1"/>
            <a:r>
              <a:rPr lang="en-US" dirty="0"/>
              <a:t>Too few for standard accelerator diagnostics.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10F69-184D-313E-9FEB-DBFC26E08B8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54C19-8B81-1584-8EB4-9F4B486B1CB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0B64AD5-6C4C-58A5-8655-8312204F7C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15/05/2026</a:t>
            </a:r>
            <a:endParaRPr lang="en-US"/>
          </a:p>
        </p:txBody>
      </p:sp>
      <p:pic>
        <p:nvPicPr>
          <p:cNvPr id="16" name="AA - In The Sand (1986, UK).mp4">
            <a:hlinkClick r:id="" action="ppaction://media"/>
            <a:extLst>
              <a:ext uri="{FF2B5EF4-FFF2-40B4-BE49-F238E27FC236}">
                <a16:creationId xmlns:a16="http://schemas.microsoft.com/office/drawing/2014/main" id="{D039FDD6-7E12-E60C-7297-8D926E9BB9DA}"/>
              </a:ext>
            </a:extLst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04.4938" end="10050.489"/>
                </p14:media>
              </p:ext>
            </p:extLst>
          </p:nvPr>
        </p:nvPicPr>
        <p:blipFill>
          <a:blip r:embed="rId4"/>
          <a:srcRect l="16259" t="1998" r="16259" b="1998"/>
          <a:stretch>
            <a:fillRect/>
          </a:stretch>
        </p:blipFill>
        <p:spPr>
          <a:xfrm>
            <a:off x="182563" y="1382948"/>
            <a:ext cx="5811837" cy="4650903"/>
          </a:xfrm>
        </p:spPr>
      </p:pic>
    </p:spTree>
    <p:extLst>
      <p:ext uri="{BB962C8B-B14F-4D97-AF65-F5344CB8AC3E}">
        <p14:creationId xmlns:p14="http://schemas.microsoft.com/office/powerpoint/2010/main" val="109788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2D6DC07-8F80-FC26-E167-F1315DE9E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Beam Quality Assurance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112EFC7-4F30-79D7-5E91-782BF9E0B293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We need to measure 4 key quantities in proton therapy beam QA:</a:t>
            </a:r>
          </a:p>
          <a:p>
            <a:pPr marL="971538" lvl="1" indent="-514350">
              <a:buFont typeface="+mj-lt"/>
              <a:buAutoNum type="arabicPeriod"/>
            </a:pPr>
            <a:r>
              <a:rPr lang="en-GB" dirty="0"/>
              <a:t>Absolute dose:</a:t>
            </a:r>
          </a:p>
          <a:p>
            <a:pPr lvl="2"/>
            <a:r>
              <a:rPr lang="en-GB" dirty="0"/>
              <a:t>Total number of protons/dose delivered per spot.</a:t>
            </a:r>
          </a:p>
          <a:p>
            <a:pPr lvl="2"/>
            <a:r>
              <a:rPr lang="en-GB" dirty="0">
                <a:solidFill>
                  <a:srgbClr val="FF0000"/>
                </a:solidFill>
              </a:rPr>
              <a:t>Overdosing results in healthy tissue toxicities.</a:t>
            </a:r>
          </a:p>
          <a:p>
            <a:pPr lvl="2"/>
            <a:r>
              <a:rPr lang="en-GB" dirty="0">
                <a:solidFill>
                  <a:srgbClr val="FF0000"/>
                </a:solidFill>
              </a:rPr>
              <a:t>Underdosing won’t eradicate primary tumour but still increases risk of secondaries.</a:t>
            </a:r>
          </a:p>
          <a:p>
            <a:pPr marL="971538" lvl="1" indent="-514350">
              <a:buFont typeface="+mj-lt"/>
              <a:buAutoNum type="arabicPeriod"/>
            </a:pPr>
            <a:r>
              <a:rPr lang="en-GB" dirty="0"/>
              <a:t>Spot position:</a:t>
            </a:r>
          </a:p>
          <a:p>
            <a:pPr lvl="2"/>
            <a:r>
              <a:rPr lang="en-GB" dirty="0"/>
              <a:t>Position of each spot relative to plan/treatment room isocentre.</a:t>
            </a:r>
          </a:p>
          <a:p>
            <a:pPr lvl="2"/>
            <a:r>
              <a:rPr lang="en-GB" dirty="0">
                <a:solidFill>
                  <a:srgbClr val="FF0000"/>
                </a:solidFill>
              </a:rPr>
              <a:t>Incorrect position means: inhomogeneities in dose to tumour and significantly more dose to healthy tissue.</a:t>
            </a:r>
          </a:p>
          <a:p>
            <a:pPr marL="971538" lvl="1" indent="-514350">
              <a:buFont typeface="+mj-lt"/>
              <a:buAutoNum type="arabicPeriod"/>
            </a:pPr>
            <a:r>
              <a:rPr lang="en-GB" dirty="0"/>
              <a:t>Spot size:</a:t>
            </a:r>
          </a:p>
          <a:p>
            <a:pPr lvl="2"/>
            <a:r>
              <a:rPr lang="en-GB" dirty="0"/>
              <a:t>Absolute RMS beam width in both transverse planes at isocentre.</a:t>
            </a:r>
          </a:p>
          <a:p>
            <a:pPr lvl="2"/>
            <a:r>
              <a:rPr lang="en-GB" dirty="0">
                <a:solidFill>
                  <a:srgbClr val="FF0000"/>
                </a:solidFill>
              </a:rPr>
              <a:t>Undersized spots cause cold spots in tumour dose.</a:t>
            </a:r>
          </a:p>
          <a:p>
            <a:pPr lvl="2"/>
            <a:r>
              <a:rPr lang="en-GB" dirty="0">
                <a:solidFill>
                  <a:srgbClr val="FF0000"/>
                </a:solidFill>
              </a:rPr>
              <a:t>Oversized spots cause hot spots in healthy tissue and less conformal dose.</a:t>
            </a:r>
          </a:p>
          <a:p>
            <a:pPr marL="971538" lvl="1" indent="-514350">
              <a:buFont typeface="+mj-lt"/>
              <a:buAutoNum type="arabicPeriod"/>
            </a:pPr>
            <a:r>
              <a:rPr lang="en-GB" dirty="0"/>
              <a:t>Range:</a:t>
            </a:r>
          </a:p>
          <a:p>
            <a:pPr lvl="2"/>
            <a:r>
              <a:rPr lang="en-GB" dirty="0"/>
              <a:t>Range in water (Water Equivalent Thickness/WET) for a given energy.</a:t>
            </a:r>
          </a:p>
          <a:p>
            <a:pPr lvl="2"/>
            <a:r>
              <a:rPr lang="en-GB" dirty="0">
                <a:solidFill>
                  <a:srgbClr val="FF0000"/>
                </a:solidFill>
              </a:rPr>
              <a:t>Range too short underdoses tumour.</a:t>
            </a:r>
          </a:p>
          <a:p>
            <a:pPr lvl="2"/>
            <a:r>
              <a:rPr lang="en-GB" dirty="0">
                <a:solidFill>
                  <a:srgbClr val="FF0000"/>
                </a:solidFill>
              </a:rPr>
              <a:t>Range too long deposits most damaging dose beyond tumour into healthy tissue.</a:t>
            </a:r>
          </a:p>
          <a:p>
            <a:r>
              <a:rPr lang="en-GB" dirty="0"/>
              <a:t>Ideally measure </a:t>
            </a:r>
            <a:r>
              <a:rPr lang="en-GB" u="sng" dirty="0"/>
              <a:t>all</a:t>
            </a:r>
            <a:r>
              <a:rPr lang="en-GB" dirty="0"/>
              <a:t> these quantities for </a:t>
            </a:r>
            <a:r>
              <a:rPr lang="en-GB" u="sng" dirty="0"/>
              <a:t>all</a:t>
            </a:r>
            <a:r>
              <a:rPr lang="en-GB" dirty="0"/>
              <a:t> these </a:t>
            </a:r>
            <a:r>
              <a:rPr lang="en-GB" dirty="0" err="1"/>
              <a:t>quantites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Spot size, range and dose for all positions AND gantry </a:t>
            </a:r>
            <a:r>
              <a:rPr lang="en-GB"/>
              <a:t>angles.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67C81-4ED5-0F5B-1FA9-D4DA810EA2F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CC4BD3A-1064-8E7F-8AC8-BF78420652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AB75D2B-FFF2-1704-9DF8-204D54A00F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15/05/2026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42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9C6E735-16C8-84F2-E761-710D14EC9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Quality Assurance Detector for Proton Beam Therapy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EA595-AE95-117F-79E8-E9A76C8B631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2C26E-7657-E627-20F0-E368705AB38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6219F1-100A-3C4D-4453-CC3788A24B8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15/05/2026</a:t>
            </a:r>
            <a:endParaRPr lang="en-US"/>
          </a:p>
        </p:txBody>
      </p:sp>
      <p:pic>
        <p:nvPicPr>
          <p:cNvPr id="13" name="Picture 12" descr="A black case with white text&#10;&#10;AI-generated content may be incorrect.">
            <a:extLst>
              <a:ext uri="{FF2B5EF4-FFF2-40B4-BE49-F238E27FC236}">
                <a16:creationId xmlns:a16="http://schemas.microsoft.com/office/drawing/2014/main" id="{7C1C7E64-6961-38A4-43BA-0DF270883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1" t="10001" r="8614" b="7058"/>
          <a:stretch>
            <a:fillRect/>
          </a:stretch>
        </p:blipFill>
        <p:spPr>
          <a:xfrm>
            <a:off x="9076765" y="1496484"/>
            <a:ext cx="3060328" cy="4724524"/>
          </a:xfrm>
          <a:prstGeom prst="rect">
            <a:avLst/>
          </a:prstGeom>
        </p:spPr>
      </p:pic>
      <p:pic>
        <p:nvPicPr>
          <p:cNvPr id="11" name="Content Placeholder 10" descr="A black case with electronic components&#10;&#10;AI-generated content may be incorrect.">
            <a:extLst>
              <a:ext uri="{FF2B5EF4-FFF2-40B4-BE49-F238E27FC236}">
                <a16:creationId xmlns:a16="http://schemas.microsoft.com/office/drawing/2014/main" id="{60E5505A-B3C5-E088-E0D7-674E6611DB05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42" y="968188"/>
            <a:ext cx="5781116" cy="5781116"/>
          </a:xfrm>
        </p:spPr>
      </p:pic>
      <p:pic>
        <p:nvPicPr>
          <p:cNvPr id="15" name="Picture 14" descr="Close-up of several black boxes with yellow labels&#10;&#10;AI-generated content may be incorrect.">
            <a:extLst>
              <a:ext uri="{FF2B5EF4-FFF2-40B4-BE49-F238E27FC236}">
                <a16:creationId xmlns:a16="http://schemas.microsoft.com/office/drawing/2014/main" id="{69ECD906-E2F8-3344-FB6D-564BAF21E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" r="14140"/>
          <a:stretch>
            <a:fillRect/>
          </a:stretch>
        </p:blipFill>
        <p:spPr>
          <a:xfrm>
            <a:off x="68354" y="4143619"/>
            <a:ext cx="3060328" cy="2605685"/>
          </a:xfrm>
          <a:prstGeom prst="rect">
            <a:avLst/>
          </a:prstGeom>
        </p:spPr>
      </p:pic>
      <p:pic>
        <p:nvPicPr>
          <p:cNvPr id="17" name="Picture 16" descr="A metal plate with a metal frame&#10;&#10;AI-generated content may be incorrect.">
            <a:extLst>
              <a:ext uri="{FF2B5EF4-FFF2-40B4-BE49-F238E27FC236}">
                <a16:creationId xmlns:a16="http://schemas.microsoft.com/office/drawing/2014/main" id="{08E76910-7386-3C95-C1BA-180A85AE2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3" r="14351"/>
          <a:stretch>
            <a:fillRect/>
          </a:stretch>
        </p:blipFill>
        <p:spPr>
          <a:xfrm>
            <a:off x="68354" y="968189"/>
            <a:ext cx="3058421" cy="29180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CD2EF4F-AFA7-3455-F645-8291D202B3EE}"/>
              </a:ext>
            </a:extLst>
          </p:cNvPr>
          <p:cNvSpPr txBox="1"/>
          <p:nvPr/>
        </p:nvSpPr>
        <p:spPr>
          <a:xfrm>
            <a:off x="5690045" y="4757886"/>
            <a:ext cx="1630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</a:rPr>
              <a:t>QuARC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DE4507-A09D-228C-C703-2A6F2602D71B}"/>
              </a:ext>
            </a:extLst>
          </p:cNvPr>
          <p:cNvSpPr txBox="1"/>
          <p:nvPr/>
        </p:nvSpPr>
        <p:spPr>
          <a:xfrm>
            <a:off x="3797449" y="3971076"/>
            <a:ext cx="1167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</a:rPr>
              <a:t>SciFi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AE414C-0099-5F90-4C6A-EB8328F78670}"/>
              </a:ext>
            </a:extLst>
          </p:cNvPr>
          <p:cNvSpPr txBox="1"/>
          <p:nvPr/>
        </p:nvSpPr>
        <p:spPr>
          <a:xfrm>
            <a:off x="4903235" y="1536222"/>
            <a:ext cx="1338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FPGA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7A7376-C4E1-3802-F554-0F906873DA37}"/>
              </a:ext>
            </a:extLst>
          </p:cNvPr>
          <p:cNvSpPr txBox="1"/>
          <p:nvPr/>
        </p:nvSpPr>
        <p:spPr>
          <a:xfrm>
            <a:off x="7210501" y="2278262"/>
            <a:ext cx="1338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Pi</a:t>
            </a:r>
          </a:p>
        </p:txBody>
      </p:sp>
    </p:spTree>
    <p:extLst>
      <p:ext uri="{BB962C8B-B14F-4D97-AF65-F5344CB8AC3E}">
        <p14:creationId xmlns:p14="http://schemas.microsoft.com/office/powerpoint/2010/main" val="477763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3DA36-E78C-CE6E-EA50-B1C440523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QuADProBe</a:t>
            </a:r>
            <a:r>
              <a:rPr lang="en-US" dirty="0"/>
              <a:t>: Design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88CD5-B3AC-ED12-F55B-960B47111022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Robustness:</a:t>
            </a:r>
          </a:p>
          <a:p>
            <a:pPr lvl="1"/>
            <a:r>
              <a:rPr lang="en-US" dirty="0"/>
              <a:t>Regular clinical use means detector will be dropped, bashed, used as a stool, stored in dusty cupboards…</a:t>
            </a:r>
          </a:p>
          <a:p>
            <a:pPr lvl="1"/>
            <a:r>
              <a:rPr lang="en-US" dirty="0"/>
              <a:t>Built-in shock absorption; no external components.</a:t>
            </a:r>
          </a:p>
          <a:p>
            <a:r>
              <a:rPr lang="en-US" dirty="0"/>
              <a:t>Transport:</a:t>
            </a:r>
          </a:p>
          <a:p>
            <a:pPr lvl="1"/>
            <a:r>
              <a:rPr lang="en-US" dirty="0"/>
              <a:t>We need to transport it to/from various international </a:t>
            </a:r>
            <a:r>
              <a:rPr lang="en-US" dirty="0" err="1"/>
              <a:t>centres</a:t>
            </a:r>
            <a:r>
              <a:rPr lang="en-US" dirty="0"/>
              <a:t>; it will need to be moved between treatment rooms.</a:t>
            </a:r>
          </a:p>
          <a:p>
            <a:pPr lvl="1"/>
            <a:r>
              <a:rPr lang="en-US" dirty="0"/>
              <a:t>Built into standard Peli flight case sized for carry-on luggage.</a:t>
            </a:r>
          </a:p>
          <a:p>
            <a:r>
              <a:rPr lang="en-US" dirty="0"/>
              <a:t>Ease of setup:</a:t>
            </a:r>
          </a:p>
          <a:p>
            <a:pPr lvl="1"/>
            <a:r>
              <a:rPr lang="en-US" dirty="0"/>
              <a:t>Time is limited, so setup must be simple.</a:t>
            </a:r>
          </a:p>
          <a:p>
            <a:pPr lvl="1"/>
            <a:r>
              <a:rPr lang="en-US" dirty="0"/>
              <a:t>Detector self contained; only 2 cables (power, network); alignment markings on case to align to in-room lasers/CT.</a:t>
            </a:r>
          </a:p>
          <a:p>
            <a:r>
              <a:rPr lang="en-US" dirty="0"/>
              <a:t>Ease of use:</a:t>
            </a:r>
          </a:p>
          <a:p>
            <a:pPr lvl="1"/>
            <a:r>
              <a:rPr lang="en-US" dirty="0"/>
              <a:t>Needs to be controlled from multiple devices/OS.</a:t>
            </a:r>
          </a:p>
          <a:p>
            <a:pPr lvl="1"/>
            <a:r>
              <a:rPr lang="en-US" dirty="0"/>
              <a:t>All DAQ hardware and software on board detector; controlled through web browser (PC/tablet/phone); no software installation needed.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40076D-B190-2D1E-6519-D1FE03734B5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C30A6-2719-5E49-B613-A571FE8DBAA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C5906FC-E542-B053-21AD-0240997E05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15/05/2026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74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1D0B4-4044-1952-AC54-371BA11B6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11EC1-D79E-CCDD-38B4-5286E8E81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Size Doesn’t Matter (But It Really Does)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333B7-9ABF-87A2-5C7F-BF118AE857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2EE77-4CDC-851B-39D3-35664F64965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D8DE42-11E2-D49A-7CB1-99E0D649D2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15/05/2026</a:t>
            </a:r>
            <a:endParaRPr lang="en-US"/>
          </a:p>
        </p:txBody>
      </p:sp>
      <p:pic>
        <p:nvPicPr>
          <p:cNvPr id="10" name="Content Placeholder 9" descr="A bicycle with a bag on the back&#10;&#10;AI-generated content may be incorrect.">
            <a:extLst>
              <a:ext uri="{FF2B5EF4-FFF2-40B4-BE49-F238E27FC236}">
                <a16:creationId xmlns:a16="http://schemas.microsoft.com/office/drawing/2014/main" id="{F67B2B2A-A29A-C1BF-6E59-1D0DFA2ABDB3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223" y="1009650"/>
            <a:ext cx="9595555" cy="53975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97D479-6BAF-F66B-2745-6F8817547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" t="8128" r="10761" b="8128"/>
          <a:stretch>
            <a:fillRect/>
          </a:stretch>
        </p:blipFill>
        <p:spPr>
          <a:xfrm>
            <a:off x="86847" y="2963724"/>
            <a:ext cx="3778017" cy="381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52568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1faf88fe-a998-4c5b-93c9-210a11d9a5c2}" enabled="0" method="" siteId="{1faf88fe-a998-4c5b-93c9-210a11d9a5c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2554</TotalTime>
  <Words>890</Words>
  <Application>Microsoft Macintosh PowerPoint</Application>
  <PresentationFormat>Widescreen</PresentationFormat>
  <Paragraphs>215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ＭＳ Ｐゴシック</vt:lpstr>
      <vt:lpstr>Arial</vt:lpstr>
      <vt:lpstr>Gill Sans</vt:lpstr>
      <vt:lpstr>Helvetica</vt:lpstr>
      <vt:lpstr>1_Default Design</vt:lpstr>
      <vt:lpstr>Detector Development for Proton Beam Therapy</vt:lpstr>
      <vt:lpstr>Particle Dose Distribution</vt:lpstr>
      <vt:lpstr>Non Small Cell Lung Cancer Doses</vt:lpstr>
      <vt:lpstr>Pencil Beam Scanning</vt:lpstr>
      <vt:lpstr>PBT ≠ HEP…</vt:lpstr>
      <vt:lpstr>Beam Quality Assurance</vt:lpstr>
      <vt:lpstr>Quality Assurance Detector for Proton Beam Therapy</vt:lpstr>
      <vt:lpstr>QuADProBe: Design Considerations</vt:lpstr>
      <vt:lpstr>Size Doesn’t Matter (But It Really Does)</vt:lpstr>
      <vt:lpstr>Scintillating Fibre Beam Profile Monitor</vt:lpstr>
      <vt:lpstr>SciFi Position Response (+/-20 mm X)</vt:lpstr>
      <vt:lpstr>The Quality Assurance Range Calorimeter</vt:lpstr>
      <vt:lpstr>UCLH Bragg Peak Comparison</vt:lpstr>
      <vt:lpstr>QuARC Range Measurements</vt:lpstr>
      <vt:lpstr>QuARC GUI</vt:lpstr>
      <vt:lpstr>QuARC Upgrades</vt:lpstr>
      <vt:lpstr>Data Acquisition</vt:lpstr>
      <vt:lpstr>HEP → QuADProbe</vt:lpstr>
      <vt:lpstr>Acknowledgements</vt:lpstr>
      <vt:lpstr>HEP PBT: Thank You!</vt:lpstr>
    </vt:vector>
  </TitlesOfParts>
  <Company>Imperial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Front End Test Stand</dc:title>
  <dc:creator>Simon Jolly</dc:creator>
  <cp:lastModifiedBy>Simon Jolly</cp:lastModifiedBy>
  <cp:revision>2</cp:revision>
  <cp:lastPrinted>2019-09-24T15:23:17Z</cp:lastPrinted>
  <dcterms:created xsi:type="dcterms:W3CDTF">2010-06-07T11:18:15Z</dcterms:created>
  <dcterms:modified xsi:type="dcterms:W3CDTF">2026-05-20T16:57:10Z</dcterms:modified>
</cp:coreProperties>
</file>