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7"/>
  </p:notesMasterIdLst>
  <p:handoutMasterIdLst>
    <p:handoutMasterId r:id="rId8"/>
  </p:handoutMasterIdLst>
  <p:sldIdLst>
    <p:sldId id="1955" r:id="rId2"/>
    <p:sldId id="1942" r:id="rId3"/>
    <p:sldId id="1948" r:id="rId4"/>
    <p:sldId id="2013" r:id="rId5"/>
    <p:sldId id="2011" r:id="rId6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02CEA0-A1FF-AD40-90DD-CFA2EED16435}" v="21" dt="2026-02-18T11:14:59.7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4B1156A-380E-4F78-BDF5-A606A8083BF9}" styleName="Medium Style 4 –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/>
    <p:restoredTop sz="94762"/>
  </p:normalViewPr>
  <p:slideViewPr>
    <p:cSldViewPr snapToGrid="0">
      <p:cViewPr varScale="1">
        <p:scale>
          <a:sx n="121" d="100"/>
          <a:sy n="121" d="100"/>
        </p:scale>
        <p:origin x="140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Jolly" userId="483c67c2-aa76-446b-83f2-8414b3e7bd97" providerId="ADAL" clId="{6067E2D7-76B2-5353-BE34-0C774A117E0F}"/>
    <pc:docChg chg="undo redo custSel addSld delSld modSld sldOrd">
      <pc:chgData name="Simon Jolly" userId="483c67c2-aa76-446b-83f2-8414b3e7bd97" providerId="ADAL" clId="{6067E2D7-76B2-5353-BE34-0C774A117E0F}" dt="2026-02-18T11:15:06.203" v="374" actId="478"/>
      <pc:docMkLst>
        <pc:docMk/>
      </pc:docMkLst>
      <pc:sldChg chg="delSp modSp add del mod ord modShow">
        <pc:chgData name="Simon Jolly" userId="483c67c2-aa76-446b-83f2-8414b3e7bd97" providerId="ADAL" clId="{6067E2D7-76B2-5353-BE34-0C774A117E0F}" dt="2026-02-17T18:51:21.448" v="364" actId="2696"/>
        <pc:sldMkLst>
          <pc:docMk/>
          <pc:sldMk cId="1437346907" sldId="1916"/>
        </pc:sldMkLst>
        <pc:spChg chg="mod">
          <ac:chgData name="Simon Jolly" userId="483c67c2-aa76-446b-83f2-8414b3e7bd97" providerId="ADAL" clId="{6067E2D7-76B2-5353-BE34-0C774A117E0F}" dt="2026-02-17T18:34:46.585" v="230" actId="20577"/>
          <ac:spMkLst>
            <pc:docMk/>
            <pc:sldMk cId="1437346907" sldId="1916"/>
            <ac:spMk id="2" creationId="{8BA92C11-8AA2-7B93-3A7C-AA9A9A22709B}"/>
          </ac:spMkLst>
        </pc:spChg>
        <pc:spChg chg="del">
          <ac:chgData name="Simon Jolly" userId="483c67c2-aa76-446b-83f2-8414b3e7bd97" providerId="ADAL" clId="{6067E2D7-76B2-5353-BE34-0C774A117E0F}" dt="2026-02-17T18:40:57.879" v="358"/>
          <ac:spMkLst>
            <pc:docMk/>
            <pc:sldMk cId="1437346907" sldId="1916"/>
            <ac:spMk id="9" creationId="{4049B76D-EEA5-9883-64BF-9EE15D34609C}"/>
          </ac:spMkLst>
        </pc:spChg>
      </pc:sldChg>
      <pc:sldChg chg="addSp delSp modSp add mod delAnim modAnim modShow">
        <pc:chgData name="Simon Jolly" userId="483c67c2-aa76-446b-83f2-8414b3e7bd97" providerId="ADAL" clId="{6067E2D7-76B2-5353-BE34-0C774A117E0F}" dt="2026-02-18T11:15:06.203" v="374" actId="478"/>
        <pc:sldMkLst>
          <pc:docMk/>
          <pc:sldMk cId="2043107007" sldId="1942"/>
        </pc:sldMkLst>
        <pc:spChg chg="add del mod">
          <ac:chgData name="Simon Jolly" userId="483c67c2-aa76-446b-83f2-8414b3e7bd97" providerId="ADAL" clId="{6067E2D7-76B2-5353-BE34-0C774A117E0F}" dt="2026-02-17T18:30:24.984" v="210"/>
          <ac:spMkLst>
            <pc:docMk/>
            <pc:sldMk cId="2043107007" sldId="1942"/>
            <ac:spMk id="3" creationId="{139B751C-7282-772F-737B-CEBD0FCDCFCC}"/>
          </ac:spMkLst>
        </pc:spChg>
        <pc:spChg chg="add del mod">
          <ac:chgData name="Simon Jolly" userId="483c67c2-aa76-446b-83f2-8414b3e7bd97" providerId="ADAL" clId="{6067E2D7-76B2-5353-BE34-0C774A117E0F}" dt="2026-02-18T11:15:06.203" v="374" actId="478"/>
          <ac:spMkLst>
            <pc:docMk/>
            <pc:sldMk cId="2043107007" sldId="1942"/>
            <ac:spMk id="6" creationId="{17431546-D86E-C0F3-7D3D-A78EEE4D5951}"/>
          </ac:spMkLst>
        </pc:spChg>
        <pc:spChg chg="del">
          <ac:chgData name="Simon Jolly" userId="483c67c2-aa76-446b-83f2-8414b3e7bd97" providerId="ADAL" clId="{6067E2D7-76B2-5353-BE34-0C774A117E0F}" dt="2026-02-17T18:28:13.035" v="201"/>
          <ac:spMkLst>
            <pc:docMk/>
            <pc:sldMk cId="2043107007" sldId="1942"/>
            <ac:spMk id="6" creationId="{20CC9142-6C9B-9F59-D742-D28B5951D160}"/>
          </ac:spMkLst>
        </pc:spChg>
        <pc:picChg chg="add mod">
          <ac:chgData name="Simon Jolly" userId="483c67c2-aa76-446b-83f2-8414b3e7bd97" providerId="ADAL" clId="{6067E2D7-76B2-5353-BE34-0C774A117E0F}" dt="2026-02-18T11:14:43.898" v="371" actId="552"/>
          <ac:picMkLst>
            <pc:docMk/>
            <pc:sldMk cId="2043107007" sldId="1942"/>
            <ac:picMk id="2" creationId="{190A6230-5CE7-1D6E-1103-189791236DA9}"/>
          </ac:picMkLst>
        </pc:picChg>
        <pc:picChg chg="add mod">
          <ac:chgData name="Simon Jolly" userId="483c67c2-aa76-446b-83f2-8414b3e7bd97" providerId="ADAL" clId="{6067E2D7-76B2-5353-BE34-0C774A117E0F}" dt="2026-02-17T18:30:24.984" v="210"/>
          <ac:picMkLst>
            <pc:docMk/>
            <pc:sldMk cId="2043107007" sldId="1942"/>
            <ac:picMk id="8" creationId="{C09CEE04-2B11-EC34-6874-9277FD52587F}"/>
          </ac:picMkLst>
        </pc:picChg>
        <pc:picChg chg="del mod">
          <ac:chgData name="Simon Jolly" userId="483c67c2-aa76-446b-83f2-8414b3e7bd97" providerId="ADAL" clId="{6067E2D7-76B2-5353-BE34-0C774A117E0F}" dt="2026-02-18T11:14:49.160" v="372" actId="478"/>
          <ac:picMkLst>
            <pc:docMk/>
            <pc:sldMk cId="2043107007" sldId="1942"/>
            <ac:picMk id="10" creationId="{877CCE34-A50F-8A5B-2C7C-81FE477F64BA}"/>
          </ac:picMkLst>
        </pc:picChg>
        <pc:picChg chg="del">
          <ac:chgData name="Simon Jolly" userId="483c67c2-aa76-446b-83f2-8414b3e7bd97" providerId="ADAL" clId="{6067E2D7-76B2-5353-BE34-0C774A117E0F}" dt="2026-02-17T18:30:16.048" v="209" actId="478"/>
          <ac:picMkLst>
            <pc:docMk/>
            <pc:sldMk cId="2043107007" sldId="1942"/>
            <ac:picMk id="11" creationId="{4C50A62F-D679-035C-E10D-10EDBEF48B3E}"/>
          </ac:picMkLst>
        </pc:picChg>
      </pc:sldChg>
      <pc:sldChg chg="delSp add">
        <pc:chgData name="Simon Jolly" userId="483c67c2-aa76-446b-83f2-8414b3e7bd97" providerId="ADAL" clId="{6067E2D7-76B2-5353-BE34-0C774A117E0F}" dt="2026-02-17T18:40:57.879" v="358"/>
        <pc:sldMkLst>
          <pc:docMk/>
          <pc:sldMk cId="477763856" sldId="1948"/>
        </pc:sldMkLst>
        <pc:spChg chg="del">
          <ac:chgData name="Simon Jolly" userId="483c67c2-aa76-446b-83f2-8414b3e7bd97" providerId="ADAL" clId="{6067E2D7-76B2-5353-BE34-0C774A117E0F}" dt="2026-02-17T18:40:57.879" v="358"/>
          <ac:spMkLst>
            <pc:docMk/>
            <pc:sldMk cId="477763856" sldId="1948"/>
            <ac:spMk id="6" creationId="{106219F1-100A-3C4D-4453-CC3788A24B8E}"/>
          </ac:spMkLst>
        </pc:spChg>
      </pc:sldChg>
      <pc:sldChg chg="delSp del">
        <pc:chgData name="Simon Jolly" userId="483c67c2-aa76-446b-83f2-8414b3e7bd97" providerId="ADAL" clId="{6067E2D7-76B2-5353-BE34-0C774A117E0F}" dt="2026-02-17T18:30:41.445" v="212" actId="2696"/>
        <pc:sldMkLst>
          <pc:docMk/>
          <pc:sldMk cId="2609077383" sldId="1952"/>
        </pc:sldMkLst>
        <pc:spChg chg="del">
          <ac:chgData name="Simon Jolly" userId="483c67c2-aa76-446b-83f2-8414b3e7bd97" providerId="ADAL" clId="{6067E2D7-76B2-5353-BE34-0C774A117E0F}" dt="2026-02-17T18:20:48.969" v="20"/>
          <ac:spMkLst>
            <pc:docMk/>
            <pc:sldMk cId="2609077383" sldId="1952"/>
            <ac:spMk id="6" creationId="{DE1932A9-2A1D-17D8-52B6-D24AE55F7443}"/>
          </ac:spMkLst>
        </pc:spChg>
      </pc:sldChg>
      <pc:sldChg chg="addSp delSp modSp new del mod modClrScheme chgLayout">
        <pc:chgData name="Simon Jolly" userId="483c67c2-aa76-446b-83f2-8414b3e7bd97" providerId="ADAL" clId="{6067E2D7-76B2-5353-BE34-0C774A117E0F}" dt="2026-02-17T18:30:36.923" v="211" actId="2696"/>
        <pc:sldMkLst>
          <pc:docMk/>
          <pc:sldMk cId="1371953961" sldId="1953"/>
        </pc:sldMkLst>
        <pc:spChg chg="mod ord">
          <ac:chgData name="Simon Jolly" userId="483c67c2-aa76-446b-83f2-8414b3e7bd97" providerId="ADAL" clId="{6067E2D7-76B2-5353-BE34-0C774A117E0F}" dt="2026-02-17T18:24:01.814" v="35" actId="700"/>
          <ac:spMkLst>
            <pc:docMk/>
            <pc:sldMk cId="1371953961" sldId="1953"/>
            <ac:spMk id="2" creationId="{17B09990-0235-A4B1-5253-A354C3B05ED7}"/>
          </ac:spMkLst>
        </pc:spChg>
        <pc:spChg chg="del">
          <ac:chgData name="Simon Jolly" userId="483c67c2-aa76-446b-83f2-8414b3e7bd97" providerId="ADAL" clId="{6067E2D7-76B2-5353-BE34-0C774A117E0F}" dt="2026-02-17T18:22:26.786" v="27"/>
          <ac:spMkLst>
            <pc:docMk/>
            <pc:sldMk cId="1371953961" sldId="1953"/>
            <ac:spMk id="3" creationId="{61CEEE1B-8376-4A32-5398-CE96F4776553}"/>
          </ac:spMkLst>
        </pc:spChg>
        <pc:spChg chg="del mod ord">
          <ac:chgData name="Simon Jolly" userId="483c67c2-aa76-446b-83f2-8414b3e7bd97" providerId="ADAL" clId="{6067E2D7-76B2-5353-BE34-0C774A117E0F}" dt="2026-02-17T18:22:32.494" v="28" actId="700"/>
          <ac:spMkLst>
            <pc:docMk/>
            <pc:sldMk cId="1371953961" sldId="1953"/>
            <ac:spMk id="4" creationId="{45D64AEC-82E4-390D-9BE5-4169EE2FA2A2}"/>
          </ac:spMkLst>
        </pc:spChg>
        <pc:spChg chg="del mod ord">
          <ac:chgData name="Simon Jolly" userId="483c67c2-aa76-446b-83f2-8414b3e7bd97" providerId="ADAL" clId="{6067E2D7-76B2-5353-BE34-0C774A117E0F}" dt="2026-02-17T18:22:32.494" v="28" actId="700"/>
          <ac:spMkLst>
            <pc:docMk/>
            <pc:sldMk cId="1371953961" sldId="1953"/>
            <ac:spMk id="5" creationId="{59BF49FF-6CA1-24FA-24FE-6175703C37C1}"/>
          </ac:spMkLst>
        </pc:spChg>
        <pc:spChg chg="del">
          <ac:chgData name="Simon Jolly" userId="483c67c2-aa76-446b-83f2-8414b3e7bd97" providerId="ADAL" clId="{6067E2D7-76B2-5353-BE34-0C774A117E0F}" dt="2026-02-17T18:21:18.190" v="21"/>
          <ac:spMkLst>
            <pc:docMk/>
            <pc:sldMk cId="1371953961" sldId="1953"/>
            <ac:spMk id="6" creationId="{E2B9D0EB-F4B7-B88A-83D0-FBB825805334}"/>
          </ac:spMkLst>
        </pc:spChg>
        <pc:spChg chg="mod ord">
          <ac:chgData name="Simon Jolly" userId="483c67c2-aa76-446b-83f2-8414b3e7bd97" providerId="ADAL" clId="{6067E2D7-76B2-5353-BE34-0C774A117E0F}" dt="2026-02-17T18:24:01.814" v="35" actId="700"/>
          <ac:spMkLst>
            <pc:docMk/>
            <pc:sldMk cId="1371953961" sldId="1953"/>
            <ac:spMk id="7" creationId="{11EEFA53-46BF-BB7B-FA14-C683CA3A8919}"/>
          </ac:spMkLst>
        </pc:spChg>
        <pc:spChg chg="mod ord">
          <ac:chgData name="Simon Jolly" userId="483c67c2-aa76-446b-83f2-8414b3e7bd97" providerId="ADAL" clId="{6067E2D7-76B2-5353-BE34-0C774A117E0F}" dt="2026-02-17T18:24:01.814" v="35" actId="700"/>
          <ac:spMkLst>
            <pc:docMk/>
            <pc:sldMk cId="1371953961" sldId="1953"/>
            <ac:spMk id="8" creationId="{163BA2CD-983C-9ACA-1448-DCF71E47063A}"/>
          </ac:spMkLst>
        </pc:spChg>
        <pc:spChg chg="del">
          <ac:chgData name="Simon Jolly" userId="483c67c2-aa76-446b-83f2-8414b3e7bd97" providerId="ADAL" clId="{6067E2D7-76B2-5353-BE34-0C774A117E0F}" dt="2026-02-17T18:20:48.969" v="20"/>
          <ac:spMkLst>
            <pc:docMk/>
            <pc:sldMk cId="1371953961" sldId="1953"/>
            <ac:spMk id="9" creationId="{58C5FCC1-9C58-65FD-723A-7E22FEA0F378}"/>
          </ac:spMkLst>
        </pc:spChg>
        <pc:spChg chg="add del mod">
          <ac:chgData name="Simon Jolly" userId="483c67c2-aa76-446b-83f2-8414b3e7bd97" providerId="ADAL" clId="{6067E2D7-76B2-5353-BE34-0C774A117E0F}" dt="2026-02-17T18:22:32.494" v="28" actId="700"/>
          <ac:spMkLst>
            <pc:docMk/>
            <pc:sldMk cId="1371953961" sldId="1953"/>
            <ac:spMk id="12" creationId="{82A6D6D2-92D8-2DC5-42A4-DCEB7A249A42}"/>
          </ac:spMkLst>
        </pc:spChg>
        <pc:spChg chg="add del mod ord">
          <ac:chgData name="Simon Jolly" userId="483c67c2-aa76-446b-83f2-8414b3e7bd97" providerId="ADAL" clId="{6067E2D7-76B2-5353-BE34-0C774A117E0F}" dt="2026-02-17T18:24:01.814" v="35" actId="700"/>
          <ac:spMkLst>
            <pc:docMk/>
            <pc:sldMk cId="1371953961" sldId="1953"/>
            <ac:spMk id="14" creationId="{DC1D8B73-4C7D-C969-1A50-14D39EC917BB}"/>
          </ac:spMkLst>
        </pc:spChg>
        <pc:spChg chg="add del mod ord">
          <ac:chgData name="Simon Jolly" userId="483c67c2-aa76-446b-83f2-8414b3e7bd97" providerId="ADAL" clId="{6067E2D7-76B2-5353-BE34-0C774A117E0F}" dt="2026-02-17T18:24:01.814" v="35" actId="700"/>
          <ac:spMkLst>
            <pc:docMk/>
            <pc:sldMk cId="1371953961" sldId="1953"/>
            <ac:spMk id="15" creationId="{0BC9AED2-6F00-75CF-7926-07C2A1811ED5}"/>
          </ac:spMkLst>
        </pc:spChg>
        <pc:spChg chg="add mod ord">
          <ac:chgData name="Simon Jolly" userId="483c67c2-aa76-446b-83f2-8414b3e7bd97" providerId="ADAL" clId="{6067E2D7-76B2-5353-BE34-0C774A117E0F}" dt="2026-02-17T18:27:15.016" v="184" actId="20577"/>
          <ac:spMkLst>
            <pc:docMk/>
            <pc:sldMk cId="1371953961" sldId="1953"/>
            <ac:spMk id="16" creationId="{CCE70CD0-C241-0AD5-3781-4C3D689B8950}"/>
          </ac:spMkLst>
        </pc:spChg>
        <pc:spChg chg="add del mod ord">
          <ac:chgData name="Simon Jolly" userId="483c67c2-aa76-446b-83f2-8414b3e7bd97" providerId="ADAL" clId="{6067E2D7-76B2-5353-BE34-0C774A117E0F}" dt="2026-02-17T18:24:42.271" v="41"/>
          <ac:spMkLst>
            <pc:docMk/>
            <pc:sldMk cId="1371953961" sldId="1953"/>
            <ac:spMk id="17" creationId="{65AAA02C-D194-1930-1E8B-F8B1F32A043A}"/>
          </ac:spMkLst>
        </pc:spChg>
        <pc:picChg chg="add del mod">
          <ac:chgData name="Simon Jolly" userId="483c67c2-aa76-446b-83f2-8414b3e7bd97" providerId="ADAL" clId="{6067E2D7-76B2-5353-BE34-0C774A117E0F}" dt="2026-02-17T18:22:23.685" v="26" actId="21"/>
          <ac:picMkLst>
            <pc:docMk/>
            <pc:sldMk cId="1371953961" sldId="1953"/>
            <ac:picMk id="10" creationId="{5F596A0D-31E4-4825-6F61-12A453B3274C}"/>
          </ac:picMkLst>
        </pc:picChg>
        <pc:picChg chg="add mod ord">
          <ac:chgData name="Simon Jolly" userId="483c67c2-aa76-446b-83f2-8414b3e7bd97" providerId="ADAL" clId="{6067E2D7-76B2-5353-BE34-0C774A117E0F}" dt="2026-02-17T18:25:26.128" v="45" actId="14100"/>
          <ac:picMkLst>
            <pc:docMk/>
            <pc:sldMk cId="1371953961" sldId="1953"/>
            <ac:picMk id="13" creationId="{CF61EB64-2671-AD5E-C6FD-882511A6C596}"/>
          </ac:picMkLst>
        </pc:picChg>
        <pc:picChg chg="add mod modCrop">
          <ac:chgData name="Simon Jolly" userId="483c67c2-aa76-446b-83f2-8414b3e7bd97" providerId="ADAL" clId="{6067E2D7-76B2-5353-BE34-0C774A117E0F}" dt="2026-02-17T18:25:35.518" v="46" actId="14100"/>
          <ac:picMkLst>
            <pc:docMk/>
            <pc:sldMk cId="1371953961" sldId="1953"/>
            <ac:picMk id="18" creationId="{2A6AC9B9-70D2-2B9A-8FE8-955A4F2A48D4}"/>
          </ac:picMkLst>
        </pc:picChg>
      </pc:sldChg>
      <pc:sldChg chg="addSp delSp modSp new del mod modClrScheme chgLayout">
        <pc:chgData name="Simon Jolly" userId="483c67c2-aa76-446b-83f2-8414b3e7bd97" providerId="ADAL" clId="{6067E2D7-76B2-5353-BE34-0C774A117E0F}" dt="2026-02-17T18:34:55.421" v="231" actId="2696"/>
        <pc:sldMkLst>
          <pc:docMk/>
          <pc:sldMk cId="2612397615" sldId="1954"/>
        </pc:sldMkLst>
        <pc:spChg chg="del mod ord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2" creationId="{3B3213F2-D301-A2AA-D0AB-E32DA4B69A60}"/>
          </ac:spMkLst>
        </pc:spChg>
        <pc:spChg chg="del mod ord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3" creationId="{B2A4DFEE-81AC-AC4C-E56E-910F1414A0BC}"/>
          </ac:spMkLst>
        </pc:spChg>
        <pc:spChg chg="del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4" creationId="{B1EF3561-8A67-431F-278E-D00C9C951824}"/>
          </ac:spMkLst>
        </pc:spChg>
        <pc:spChg chg="mod ord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5" creationId="{E4568B74-3569-EC9C-4177-4EEF4AF5F4C3}"/>
          </ac:spMkLst>
        </pc:spChg>
        <pc:spChg chg="mod ord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6" creationId="{E1EADCB5-2E1B-20FF-AE0B-3095604A1FEF}"/>
          </ac:spMkLst>
        </pc:spChg>
        <pc:spChg chg="del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7" creationId="{A3531323-6937-D828-5887-2DBB66E0E3D5}"/>
          </ac:spMkLst>
        </pc:spChg>
        <pc:spChg chg="add mod ord">
          <ac:chgData name="Simon Jolly" userId="483c67c2-aa76-446b-83f2-8414b3e7bd97" providerId="ADAL" clId="{6067E2D7-76B2-5353-BE34-0C774A117E0F}" dt="2026-02-17T18:27:44.641" v="199" actId="20577"/>
          <ac:spMkLst>
            <pc:docMk/>
            <pc:sldMk cId="2612397615" sldId="1954"/>
            <ac:spMk id="8" creationId="{11F49140-2320-79A2-13F3-EFD05D892A75}"/>
          </ac:spMkLst>
        </pc:spChg>
        <pc:spChg chg="add mod ord">
          <ac:chgData name="Simon Jolly" userId="483c67c2-aa76-446b-83f2-8414b3e7bd97" providerId="ADAL" clId="{6067E2D7-76B2-5353-BE34-0C774A117E0F}" dt="2026-02-17T18:27:26.920" v="186" actId="700"/>
          <ac:spMkLst>
            <pc:docMk/>
            <pc:sldMk cId="2612397615" sldId="1954"/>
            <ac:spMk id="9" creationId="{E1DD09B6-146C-23B5-30E7-6C5BDD6C7574}"/>
          </ac:spMkLst>
        </pc:spChg>
      </pc:sldChg>
      <pc:sldChg chg="addSp delSp modSp add mod">
        <pc:chgData name="Simon Jolly" userId="483c67c2-aa76-446b-83f2-8414b3e7bd97" providerId="ADAL" clId="{6067E2D7-76B2-5353-BE34-0C774A117E0F}" dt="2026-02-17T18:30:02.997" v="208" actId="18131"/>
        <pc:sldMkLst>
          <pc:docMk/>
          <pc:sldMk cId="2929947985" sldId="1955"/>
        </pc:sldMkLst>
        <pc:spChg chg="add del mod">
          <ac:chgData name="Simon Jolly" userId="483c67c2-aa76-446b-83f2-8414b3e7bd97" providerId="ADAL" clId="{6067E2D7-76B2-5353-BE34-0C774A117E0F}" dt="2026-02-17T18:29:19.305" v="204"/>
          <ac:spMkLst>
            <pc:docMk/>
            <pc:sldMk cId="2929947985" sldId="1955"/>
            <ac:spMk id="4" creationId="{5910A7B9-298F-4516-CA72-98EAC830B61A}"/>
          </ac:spMkLst>
        </pc:spChg>
        <pc:picChg chg="add mod modCrop">
          <ac:chgData name="Simon Jolly" userId="483c67c2-aa76-446b-83f2-8414b3e7bd97" providerId="ADAL" clId="{6067E2D7-76B2-5353-BE34-0C774A117E0F}" dt="2026-02-17T18:30:02.997" v="208" actId="18131"/>
          <ac:picMkLst>
            <pc:docMk/>
            <pc:sldMk cId="2929947985" sldId="1955"/>
            <ac:picMk id="5" creationId="{DAA582ED-AB94-28FF-274C-5292417CB917}"/>
          </ac:picMkLst>
        </pc:picChg>
        <pc:picChg chg="del">
          <ac:chgData name="Simon Jolly" userId="483c67c2-aa76-446b-83f2-8414b3e7bd97" providerId="ADAL" clId="{6067E2D7-76B2-5353-BE34-0C774A117E0F}" dt="2026-02-17T18:29:13.913" v="203" actId="478"/>
          <ac:picMkLst>
            <pc:docMk/>
            <pc:sldMk cId="2929947985" sldId="1955"/>
            <ac:picMk id="18" creationId="{3C00308F-7130-AC33-5FF8-1804A3D12B0F}"/>
          </ac:picMkLst>
        </pc:picChg>
      </pc:sldChg>
      <pc:sldChg chg="delSp modSp add mod modShow">
        <pc:chgData name="Simon Jolly" userId="483c67c2-aa76-446b-83f2-8414b3e7bd97" providerId="ADAL" clId="{6067E2D7-76B2-5353-BE34-0C774A117E0F}" dt="2026-02-17T18:51:43.325" v="365" actId="729"/>
        <pc:sldMkLst>
          <pc:docMk/>
          <pc:sldMk cId="3110552568" sldId="2011"/>
        </pc:sldMkLst>
        <pc:spChg chg="del">
          <ac:chgData name="Simon Jolly" userId="483c67c2-aa76-446b-83f2-8414b3e7bd97" providerId="ADAL" clId="{6067E2D7-76B2-5353-BE34-0C774A117E0F}" dt="2026-02-17T18:51:14.233" v="363" actId="478"/>
          <ac:spMkLst>
            <pc:docMk/>
            <pc:sldMk cId="3110552568" sldId="2011"/>
            <ac:spMk id="5" creationId="{8722EE77-4CDC-851B-39D3-35664F649654}"/>
          </ac:spMkLst>
        </pc:spChg>
        <pc:spChg chg="del">
          <ac:chgData name="Simon Jolly" userId="483c67c2-aa76-446b-83f2-8414b3e7bd97" providerId="ADAL" clId="{6067E2D7-76B2-5353-BE34-0C774A117E0F}" dt="2026-02-17T18:51:08.351" v="362"/>
          <ac:spMkLst>
            <pc:docMk/>
            <pc:sldMk cId="3110552568" sldId="2011"/>
            <ac:spMk id="6" creationId="{75D8DE42-11E2-D49A-7CB1-99E0D649D264}"/>
          </ac:spMkLst>
        </pc:spChg>
        <pc:picChg chg="mod">
          <ac:chgData name="Simon Jolly" userId="483c67c2-aa76-446b-83f2-8414b3e7bd97" providerId="ADAL" clId="{6067E2D7-76B2-5353-BE34-0C774A117E0F}" dt="2026-02-17T18:50:55.208" v="361" actId="12788"/>
          <ac:picMkLst>
            <pc:docMk/>
            <pc:sldMk cId="3110552568" sldId="2011"/>
            <ac:picMk id="10" creationId="{F67B2B2A-A29A-C1BF-6E59-1D0DFA2ABDB3}"/>
          </ac:picMkLst>
        </pc:picChg>
      </pc:sldChg>
      <pc:sldChg chg="delSp modSp add mod">
        <pc:chgData name="Simon Jolly" userId="483c67c2-aa76-446b-83f2-8414b3e7bd97" providerId="ADAL" clId="{6067E2D7-76B2-5353-BE34-0C774A117E0F}" dt="2026-02-17T18:40:57.879" v="358"/>
        <pc:sldMkLst>
          <pc:docMk/>
          <pc:sldMk cId="2321762764" sldId="2013"/>
        </pc:sldMkLst>
        <pc:spChg chg="del">
          <ac:chgData name="Simon Jolly" userId="483c67c2-aa76-446b-83f2-8414b3e7bd97" providerId="ADAL" clId="{6067E2D7-76B2-5353-BE34-0C774A117E0F}" dt="2026-02-17T18:40:57.879" v="358"/>
          <ac:spMkLst>
            <pc:docMk/>
            <pc:sldMk cId="2321762764" sldId="2013"/>
            <ac:spMk id="5" creationId="{96E454D7-C554-8CE7-462D-45E3651EC38D}"/>
          </ac:spMkLst>
        </pc:spChg>
        <pc:spChg chg="mod">
          <ac:chgData name="Simon Jolly" userId="483c67c2-aa76-446b-83f2-8414b3e7bd97" providerId="ADAL" clId="{6067E2D7-76B2-5353-BE34-0C774A117E0F}" dt="2026-02-17T18:34:07.244" v="225" actId="20577"/>
          <ac:spMkLst>
            <pc:docMk/>
            <pc:sldMk cId="2321762764" sldId="2013"/>
            <ac:spMk id="7" creationId="{1BD62CE0-9317-E156-20BE-3B684D66C441}"/>
          </ac:spMkLst>
        </pc:spChg>
        <pc:spChg chg="mod">
          <ac:chgData name="Simon Jolly" userId="483c67c2-aa76-446b-83f2-8414b3e7bd97" providerId="ADAL" clId="{6067E2D7-76B2-5353-BE34-0C774A117E0F}" dt="2026-02-17T18:37:50.305" v="354" actId="27636"/>
          <ac:spMkLst>
            <pc:docMk/>
            <pc:sldMk cId="2321762764" sldId="2013"/>
            <ac:spMk id="17" creationId="{E609A48F-463E-8C13-D6A9-00C99D353C5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2/18/26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645DE9C9-39AB-A4E7-0E9C-523B2DEF0B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3ADD3775-0A19-8F29-2742-940A692A3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7B74CA90-A64C-E864-5664-E7F97F883C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359" y="1009804"/>
            <a:ext cx="5800727" cy="639763"/>
          </a:xfrm>
        </p:spPr>
        <p:txBody>
          <a:bodyPr anchor="ctr" anchorCtr="1">
            <a:noAutofit/>
          </a:bodyPr>
          <a:lstStyle>
            <a:lvl1pPr marL="0" indent="0">
              <a:buNone/>
              <a:defRPr sz="37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359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6E7D081-2551-7386-812E-EBE5AB27BD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0C7B6091-13E2-A4EB-75B4-6EDD9FD7F21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B5E856EA-F323-8926-C0A5-25995F829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A8AB5FCD-5BD1-D077-DD7A-10B09DD425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26020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7EE35DA2-0C1D-61AD-6C1B-F871DF54E7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400F04B1-65DD-50D5-ED23-C791E210E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11053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2" name="Date Placeholder 2">
            <a:extLst>
              <a:ext uri="{FF2B5EF4-FFF2-40B4-BE49-F238E27FC236}">
                <a16:creationId xmlns:a16="http://schemas.microsoft.com/office/drawing/2014/main" id="{8028960B-7BDD-AC9C-CCC3-65B5B9289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0705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469624B1-B037-CE4E-98FE-DB5772AB9C7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2278908-888B-7FE0-EDAA-4D84071753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A5DFDDF5-52D1-0EC8-79B1-AAD05107777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9329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C36A5D55-B04E-D8A5-8C50-1667B2A93A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6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11053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B7036EA1-B001-9464-944A-3874C4174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587123-09F7-46C5-4B49-EE4360B1BD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F6F731-B8DA-4BCB-3D75-212CAB2A86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289D28-EF71-E0C7-3250-32068FA0A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AED5E0-AA2E-B92F-9CB3-CB03CC479667}"/>
              </a:ext>
            </a:extLst>
          </p:cNvPr>
          <p:cNvSpPr>
            <a:spLocks noGrp="1"/>
          </p:cNvSpPr>
          <p:nvPr>
            <p:ph sz="half" idx="27"/>
          </p:nvPr>
        </p:nvSpPr>
        <p:spPr>
          <a:xfrm>
            <a:off x="6214603" y="1010233"/>
            <a:ext cx="5794483" cy="539807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83887" y="3763825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83887" y="1010233"/>
            <a:ext cx="11825199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5D4A79-5698-609E-9376-EB3A42612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2" y="1010233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14603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E7493F-BF55-5F5F-9A18-0A531480B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2" y="3763825"/>
            <a:ext cx="1182602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14603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596E7B4F-0D66-5623-64D9-972D57D54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914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The Jolly Shrewdness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75111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19/02/2025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0"/>
            <a:ext cx="805409" cy="8054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  <p:sldLayoutId id="2147486423" r:id="rId22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6ED0-A45C-B1F9-0A24-28E9B684F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40811-34A1-E0BC-779C-AF08A3A2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Beam Therapy</a:t>
            </a:r>
          </a:p>
        </p:txBody>
      </p:sp>
      <p:pic>
        <p:nvPicPr>
          <p:cNvPr id="13" name="Content Placeholder 11">
            <a:extLst>
              <a:ext uri="{FF2B5EF4-FFF2-40B4-BE49-F238E27FC236}">
                <a16:creationId xmlns:a16="http://schemas.microsoft.com/office/drawing/2014/main" id="{0D1E5F12-547F-C793-A561-87713285DF49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6" y="2411812"/>
            <a:ext cx="7321320" cy="399650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8B72CD4-9A8C-38D3-5E42-6DEEF5EA8B23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4"/>
            <a:ext cx="7321320" cy="13408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Proton Beam Therapy uses accelerated proton beams for high precision radiotherapy.</a:t>
            </a:r>
          </a:p>
          <a:p>
            <a:r>
              <a:rPr lang="en-US" dirty="0"/>
              <a:t>Superior dose delivery to X-rays.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64187E-3D04-58F3-1CE8-DBEF316AEB4B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B35943-FB7A-9C21-43DF-434CB02DA5D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pic>
        <p:nvPicPr>
          <p:cNvPr id="5" name="Content Placeholder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DAA582ED-AB94-28FF-274C-5292417CB917}"/>
              </a:ext>
            </a:extLst>
          </p:cNvPr>
          <p:cNvPicPr>
            <a:picLocks noGrp="1" noChangeAspect="1"/>
          </p:cNvPicPr>
          <p:nvPr>
            <p:ph sz="half" idx="27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974" r="19528"/>
          <a:stretch>
            <a:fillRect/>
          </a:stretch>
        </p:blipFill>
        <p:spPr>
          <a:xfrm>
            <a:off x="7609297" y="1010076"/>
            <a:ext cx="4498376" cy="539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947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82E57EE-19A1-3604-1914-9CE4C6DFB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Pencil Beam Scanning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A9691-B68F-26DE-1545-579EE3E352B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6F634-110F-F945-817F-FB4F9B78EF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C09CEE04-2B11-EC34-6874-9277FD52587F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17"/>
          <a:stretch>
            <a:fillRect/>
          </a:stretch>
        </p:blipFill>
        <p:spPr>
          <a:xfrm>
            <a:off x="6980373" y="1009650"/>
            <a:ext cx="4258992" cy="5397500"/>
          </a:xfrm>
        </p:spPr>
      </p:pic>
      <p:pic>
        <p:nvPicPr>
          <p:cNvPr id="2" name="protonLungPBS.mp4">
            <a:hlinkClick r:id="" action="ppaction://media"/>
            <a:extLst>
              <a:ext uri="{FF2B5EF4-FFF2-40B4-BE49-F238E27FC236}">
                <a16:creationId xmlns:a16="http://schemas.microsoft.com/office/drawing/2014/main" id="{190A6230-5CE7-1D6E-1103-189791236D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3966" y="1286800"/>
            <a:ext cx="5811836" cy="484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0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9C6E735-16C8-84F2-E761-710D14EC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Quality Assurance Detector for Proton Beam Therapy</a:t>
            </a:r>
          </a:p>
        </p:txBody>
      </p:sp>
      <p:pic>
        <p:nvPicPr>
          <p:cNvPr id="11" name="Content Placeholder 10" descr="A black case with electronic components&#10;&#10;AI-generated content may be incorrect.">
            <a:extLst>
              <a:ext uri="{FF2B5EF4-FFF2-40B4-BE49-F238E27FC236}">
                <a16:creationId xmlns:a16="http://schemas.microsoft.com/office/drawing/2014/main" id="{60E5505A-B3C5-E088-E0D7-674E6611DB05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442" y="968188"/>
            <a:ext cx="5781116" cy="57811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EA595-AE95-117F-79E8-E9A76C8B631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2C26E-7657-E627-20F0-E368705AB38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pic>
        <p:nvPicPr>
          <p:cNvPr id="13" name="Picture 12" descr="A black case with white text&#10;&#10;AI-generated content may be incorrect.">
            <a:extLst>
              <a:ext uri="{FF2B5EF4-FFF2-40B4-BE49-F238E27FC236}">
                <a16:creationId xmlns:a16="http://schemas.microsoft.com/office/drawing/2014/main" id="{7C1C7E64-6961-38A4-43BA-0DF270883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1" t="10001" r="8614" b="7058"/>
          <a:stretch>
            <a:fillRect/>
          </a:stretch>
        </p:blipFill>
        <p:spPr>
          <a:xfrm>
            <a:off x="9076765" y="1496484"/>
            <a:ext cx="3060328" cy="4724524"/>
          </a:xfrm>
          <a:prstGeom prst="rect">
            <a:avLst/>
          </a:prstGeom>
        </p:spPr>
      </p:pic>
      <p:pic>
        <p:nvPicPr>
          <p:cNvPr id="15" name="Picture 14" descr="Close-up of several black boxes with yellow labels&#10;&#10;AI-generated content may be incorrect.">
            <a:extLst>
              <a:ext uri="{FF2B5EF4-FFF2-40B4-BE49-F238E27FC236}">
                <a16:creationId xmlns:a16="http://schemas.microsoft.com/office/drawing/2014/main" id="{69ECD906-E2F8-3344-FB6D-564BAF21E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14140"/>
          <a:stretch>
            <a:fillRect/>
          </a:stretch>
        </p:blipFill>
        <p:spPr>
          <a:xfrm>
            <a:off x="68354" y="4143619"/>
            <a:ext cx="3060328" cy="2605685"/>
          </a:xfrm>
          <a:prstGeom prst="rect">
            <a:avLst/>
          </a:prstGeom>
        </p:spPr>
      </p:pic>
      <p:pic>
        <p:nvPicPr>
          <p:cNvPr id="17" name="Picture 16" descr="A metal plate with a metal frame&#10;&#10;AI-generated content may be incorrect.">
            <a:extLst>
              <a:ext uri="{FF2B5EF4-FFF2-40B4-BE49-F238E27FC236}">
                <a16:creationId xmlns:a16="http://schemas.microsoft.com/office/drawing/2014/main" id="{08E76910-7386-3C95-C1BA-180A85AE20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3" r="14351"/>
          <a:stretch>
            <a:fillRect/>
          </a:stretch>
        </p:blipFill>
        <p:spPr>
          <a:xfrm>
            <a:off x="68354" y="968189"/>
            <a:ext cx="3058421" cy="291801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D2EF4F-AFA7-3455-F645-8291D202B3EE}"/>
              </a:ext>
            </a:extLst>
          </p:cNvPr>
          <p:cNvSpPr txBox="1"/>
          <p:nvPr/>
        </p:nvSpPr>
        <p:spPr>
          <a:xfrm>
            <a:off x="5690045" y="4757886"/>
            <a:ext cx="163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QuARC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DE4507-A09D-228C-C703-2A6F2602D71B}"/>
              </a:ext>
            </a:extLst>
          </p:cNvPr>
          <p:cNvSpPr txBox="1"/>
          <p:nvPr/>
        </p:nvSpPr>
        <p:spPr>
          <a:xfrm>
            <a:off x="3797449" y="3971076"/>
            <a:ext cx="1167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B0F0"/>
                </a:solidFill>
              </a:rPr>
              <a:t>SciFi</a:t>
            </a:r>
            <a:endParaRPr lang="en-US" sz="32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AE414C-0099-5F90-4C6A-EB8328F78670}"/>
              </a:ext>
            </a:extLst>
          </p:cNvPr>
          <p:cNvSpPr txBox="1"/>
          <p:nvPr/>
        </p:nvSpPr>
        <p:spPr>
          <a:xfrm>
            <a:off x="4903235" y="1536222"/>
            <a:ext cx="133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FPGA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57A7376-C4E1-3802-F554-0F906873DA37}"/>
              </a:ext>
            </a:extLst>
          </p:cNvPr>
          <p:cNvSpPr txBox="1"/>
          <p:nvPr/>
        </p:nvSpPr>
        <p:spPr>
          <a:xfrm>
            <a:off x="7210501" y="2278262"/>
            <a:ext cx="1338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F0"/>
                </a:solidFill>
              </a:rPr>
              <a:t>Pi</a:t>
            </a:r>
          </a:p>
        </p:txBody>
      </p:sp>
    </p:spTree>
    <p:extLst>
      <p:ext uri="{BB962C8B-B14F-4D97-AF65-F5344CB8AC3E}">
        <p14:creationId xmlns:p14="http://schemas.microsoft.com/office/powerpoint/2010/main" val="477763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BD62CE0-9317-E156-20BE-3B684D66C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PhD in PBT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E609A48F-463E-8C13-D6A9-00C99D353C52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94500" y="920325"/>
            <a:ext cx="7816367" cy="2734395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Detector development, data analysis and clinical measurements for improved cancer treatment.</a:t>
            </a:r>
          </a:p>
          <a:p>
            <a:r>
              <a:rPr lang="en-GB" dirty="0"/>
              <a:t>Develop front-end electronics and data acquisition system.</a:t>
            </a:r>
          </a:p>
          <a:p>
            <a:r>
              <a:rPr lang="en-GB" dirty="0"/>
              <a:t>Integrated GUI with range telescope (QuARC) and scintillating fibre profile monitor.</a:t>
            </a:r>
          </a:p>
          <a:p>
            <a:r>
              <a:rPr lang="en-GB" dirty="0"/>
              <a:t>Optimise fast spot scanning with Machine Learning.</a:t>
            </a:r>
          </a:p>
          <a:p>
            <a:r>
              <a:rPr lang="en-GB" dirty="0"/>
              <a:t>Integrate </a:t>
            </a:r>
            <a:r>
              <a:rPr lang="en-GB" dirty="0" err="1"/>
              <a:t>realtime</a:t>
            </a:r>
            <a:r>
              <a:rPr lang="en-GB" dirty="0"/>
              <a:t> dose monitoring. </a:t>
            </a:r>
          </a:p>
          <a:p>
            <a:r>
              <a:rPr lang="en-GB" dirty="0"/>
              <a:t>Install in a hospital…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239D5F-B3CD-EC40-2E8D-EF37CEF1AFD3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94740-5E85-0EDA-70FB-9EA834926E81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Jolly Shrewdness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A9CE27A-5422-2D7B-704B-6E9A68876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310" y="3654720"/>
            <a:ext cx="4188791" cy="31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machine on a table&#10;&#10;AI-generated content may be incorrect.">
            <a:extLst>
              <a:ext uri="{FF2B5EF4-FFF2-40B4-BE49-F238E27FC236}">
                <a16:creationId xmlns:a16="http://schemas.microsoft.com/office/drawing/2014/main" id="{5EA2E58A-FC55-1A44-DBA0-236133731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83" b="22364"/>
          <a:stretch>
            <a:fillRect/>
          </a:stretch>
        </p:blipFill>
        <p:spPr>
          <a:xfrm>
            <a:off x="8050678" y="920325"/>
            <a:ext cx="4109423" cy="2644487"/>
          </a:xfrm>
          <a:prstGeom prst="rect">
            <a:avLst/>
          </a:prstGeom>
        </p:spPr>
      </p:pic>
      <p:pic>
        <p:nvPicPr>
          <p:cNvPr id="14" name="Picture 13" descr="A black case with red lines&#10;&#10;AI-generated content may be incorrect.">
            <a:extLst>
              <a:ext uri="{FF2B5EF4-FFF2-40B4-BE49-F238E27FC236}">
                <a16:creationId xmlns:a16="http://schemas.microsoft.com/office/drawing/2014/main" id="{1661FECA-F015-70EE-18E0-508A09613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t="6117" r="3298"/>
          <a:stretch>
            <a:fillRect/>
          </a:stretch>
        </p:blipFill>
        <p:spPr>
          <a:xfrm>
            <a:off x="84807" y="3654720"/>
            <a:ext cx="5231472" cy="3144323"/>
          </a:xfrm>
          <a:prstGeom prst="rect">
            <a:avLst/>
          </a:prstGeom>
        </p:spPr>
      </p:pic>
      <p:pic>
        <p:nvPicPr>
          <p:cNvPr id="16" name="Picture 15" descr="A circuit board with red laser&#10;&#10;AI-generated content may be incorrect.">
            <a:extLst>
              <a:ext uri="{FF2B5EF4-FFF2-40B4-BE49-F238E27FC236}">
                <a16:creationId xmlns:a16="http://schemas.microsoft.com/office/drawing/2014/main" id="{9A6FC1C7-63DB-857B-FE4F-5CFC8BF3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4231" y="3654720"/>
            <a:ext cx="3144309" cy="31443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2176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5C1D0B4-4044-1952-AC54-371BA11B6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11EC1-D79E-CCDD-38B4-5286E8E8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Size Doesn’t Matter (But It Really Does)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333B7-9ABF-87A2-5C7F-BF118AE857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pic>
        <p:nvPicPr>
          <p:cNvPr id="10" name="Content Placeholder 9" descr="A bicycle with a bag on the back&#10;&#10;AI-generated content may be incorrect.">
            <a:extLst>
              <a:ext uri="{FF2B5EF4-FFF2-40B4-BE49-F238E27FC236}">
                <a16:creationId xmlns:a16="http://schemas.microsoft.com/office/drawing/2014/main" id="{F67B2B2A-A29A-C1BF-6E59-1D0DFA2ABDB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7" y="1009649"/>
            <a:ext cx="10244666" cy="5762625"/>
          </a:xfrm>
        </p:spPr>
      </p:pic>
    </p:spTree>
    <p:extLst>
      <p:ext uri="{BB962C8B-B14F-4D97-AF65-F5344CB8AC3E}">
        <p14:creationId xmlns:p14="http://schemas.microsoft.com/office/powerpoint/2010/main" val="3110552568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JollyShrewdness_SlideTemplate_2025" id="{F13E62A2-91E2-B84D-892C-BA0C69C99DE0}" vid="{B1373B73-47D0-E54E-A355-E4933A5D01A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1faf88fe-a998-4c5b-93c9-210a11d9a5c2}" enabled="0" method="" siteId="{1faf88fe-a998-4c5b-93c9-210a11d9a5c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1974</TotalTime>
  <Words>117</Words>
  <Application>Microsoft Macintosh PowerPoint</Application>
  <PresentationFormat>Widescreen</PresentationFormat>
  <Paragraphs>26</Paragraphs>
  <Slides>5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Gill Sans</vt:lpstr>
      <vt:lpstr>Helvetica</vt:lpstr>
      <vt:lpstr>1_Default Design</vt:lpstr>
      <vt:lpstr>Proton Beam Therapy</vt:lpstr>
      <vt:lpstr>Pencil Beam Scanning</vt:lpstr>
      <vt:lpstr>Quality Assurance Detector for Proton Beam Therapy</vt:lpstr>
      <vt:lpstr>PhD in PBT</vt:lpstr>
      <vt:lpstr>Size Doesn’t Matter (But It Really Does)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Simon Jolly</cp:lastModifiedBy>
  <cp:revision>5</cp:revision>
  <cp:lastPrinted>2019-09-24T15:23:17Z</cp:lastPrinted>
  <dcterms:created xsi:type="dcterms:W3CDTF">2010-06-07T11:18:15Z</dcterms:created>
  <dcterms:modified xsi:type="dcterms:W3CDTF">2026-02-18T11:15:09Z</dcterms:modified>
</cp:coreProperties>
</file>