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868" r:id="rId1"/>
    <p:sldMasterId id="2147483905" r:id="rId2"/>
    <p:sldMasterId id="2147483813" r:id="rId3"/>
  </p:sldMasterIdLst>
  <p:notesMasterIdLst>
    <p:notesMasterId r:id="rId6"/>
  </p:notesMasterIdLst>
  <p:handoutMasterIdLst>
    <p:handoutMasterId r:id="rId7"/>
  </p:handoutMasterIdLst>
  <p:sldIdLst>
    <p:sldId id="268" r:id="rId4"/>
    <p:sldId id="269" r:id="rId5"/>
  </p:sldIdLst>
  <p:sldSz cx="12192000" cy="6858000"/>
  <p:notesSz cx="6858000" cy="9144000"/>
  <p:embeddedFontLst>
    <p:embeddedFont>
      <p:font typeface="UCL Sans" pitchFamily="2" charset="77"/>
      <p:regular r:id="rId8"/>
      <p:bold r:id="rId9"/>
      <p:italic r:id="rId10"/>
    </p:embeddedFont>
    <p:embeddedFont>
      <p:font typeface="UCL Sans SemiBold" pitchFamily="2" charset="77"/>
      <p:regular r:id="rId11"/>
      <p:bold r:id="rId12"/>
      <p:italic r:id="rId13"/>
      <p:boldItalic r:id="rId14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A2EC2F-43D1-6F61-F4BC-6EFB17B531D8}" name="Kat Sommers" initials="KS" userId="Kat Sommer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1A54"/>
    <a:srgbClr val="12239E"/>
    <a:srgbClr val="002EA6"/>
    <a:srgbClr val="10433F"/>
    <a:srgbClr val="005E5C"/>
    <a:srgbClr val="118DFF"/>
    <a:srgbClr val="E66C37"/>
    <a:srgbClr val="1AAB40"/>
    <a:srgbClr val="E645AB"/>
    <a:srgbClr val="7514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403151-4585-1B49-B76F-533C027316F1}" v="9" dt="2026-10-01T17:08:19.0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33"/>
    <p:restoredTop sz="86515"/>
  </p:normalViewPr>
  <p:slideViewPr>
    <p:cSldViewPr>
      <p:cViewPr varScale="1">
        <p:scale>
          <a:sx n="108" d="100"/>
          <a:sy n="108" d="100"/>
        </p:scale>
        <p:origin x="83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7" d="100"/>
          <a:sy n="97" d="100"/>
        </p:scale>
        <p:origin x="276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microsoft.com/office/2018/10/relationships/authors" Target="author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Jolly" userId="483c67c2-aa76-446b-83f2-8414b3e7bd97" providerId="ADAL" clId="{6067E2D7-76B2-5353-BE34-0C774A117E0F}"/>
    <pc:docChg chg="custSel addSld delSld modSld delMainMaster">
      <pc:chgData name="Simon Jolly" userId="483c67c2-aa76-446b-83f2-8414b3e7bd97" providerId="ADAL" clId="{6067E2D7-76B2-5353-BE34-0C774A117E0F}" dt="2026-10-01T17:13:29.785" v="804" actId="20577"/>
      <pc:docMkLst>
        <pc:docMk/>
      </pc:docMkLst>
      <pc:sldChg chg="addSp modSp del">
        <pc:chgData name="Simon Jolly" userId="483c67c2-aa76-446b-83f2-8414b3e7bd97" providerId="ADAL" clId="{6067E2D7-76B2-5353-BE34-0C774A117E0F}" dt="2026-10-01T17:09:49.834" v="638" actId="2696"/>
        <pc:sldMkLst>
          <pc:docMk/>
          <pc:sldMk cId="1066985983" sldId="261"/>
        </pc:sldMkLst>
        <pc:spChg chg="add mod">
          <ac:chgData name="Simon Jolly" userId="483c67c2-aa76-446b-83f2-8414b3e7bd97" providerId="ADAL" clId="{6067E2D7-76B2-5353-BE34-0C774A117E0F}" dt="2026-10-01T16:58:37.075" v="56"/>
          <ac:spMkLst>
            <pc:docMk/>
            <pc:sldMk cId="1066985983" sldId="261"/>
            <ac:spMk id="2" creationId="{73C35CF5-3861-6034-682F-573890D3D3C9}"/>
          </ac:spMkLst>
        </pc:spChg>
      </pc:sldChg>
      <pc:sldChg chg="addSp modSp del">
        <pc:chgData name="Simon Jolly" userId="483c67c2-aa76-446b-83f2-8414b3e7bd97" providerId="ADAL" clId="{6067E2D7-76B2-5353-BE34-0C774A117E0F}" dt="2026-10-01T17:09:49.834" v="638" actId="2696"/>
        <pc:sldMkLst>
          <pc:docMk/>
          <pc:sldMk cId="172256862" sldId="266"/>
        </pc:sldMkLst>
        <pc:spChg chg="add mod">
          <ac:chgData name="Simon Jolly" userId="483c67c2-aa76-446b-83f2-8414b3e7bd97" providerId="ADAL" clId="{6067E2D7-76B2-5353-BE34-0C774A117E0F}" dt="2026-10-01T16:58:37.075" v="56"/>
          <ac:spMkLst>
            <pc:docMk/>
            <pc:sldMk cId="172256862" sldId="266"/>
            <ac:spMk id="3" creationId="{EB043EC8-FA30-8969-34CD-91329EB321A3}"/>
          </ac:spMkLst>
        </pc:spChg>
        <pc:spChg chg="add mod">
          <ac:chgData name="Simon Jolly" userId="483c67c2-aa76-446b-83f2-8414b3e7bd97" providerId="ADAL" clId="{6067E2D7-76B2-5353-BE34-0C774A117E0F}" dt="2026-10-01T16:58:37.075" v="56"/>
          <ac:spMkLst>
            <pc:docMk/>
            <pc:sldMk cId="172256862" sldId="266"/>
            <ac:spMk id="4" creationId="{883381BA-DE94-A310-E6B5-7F3EC06818EF}"/>
          </ac:spMkLst>
        </pc:spChg>
        <pc:spChg chg="add mod">
          <ac:chgData name="Simon Jolly" userId="483c67c2-aa76-446b-83f2-8414b3e7bd97" providerId="ADAL" clId="{6067E2D7-76B2-5353-BE34-0C774A117E0F}" dt="2026-10-01T16:58:37.075" v="56"/>
          <ac:spMkLst>
            <pc:docMk/>
            <pc:sldMk cId="172256862" sldId="266"/>
            <ac:spMk id="5" creationId="{5DF131C6-08E6-75DF-73F7-2D0E631FC94E}"/>
          </ac:spMkLst>
        </pc:spChg>
      </pc:sldChg>
      <pc:sldChg chg="del">
        <pc:chgData name="Simon Jolly" userId="483c67c2-aa76-446b-83f2-8414b3e7bd97" providerId="ADAL" clId="{6067E2D7-76B2-5353-BE34-0C774A117E0F}" dt="2026-10-01T17:09:44.891" v="637" actId="2696"/>
        <pc:sldMkLst>
          <pc:docMk/>
          <pc:sldMk cId="4162020974" sldId="267"/>
        </pc:sldMkLst>
      </pc:sldChg>
      <pc:sldChg chg="addSp delSp modSp add mod">
        <pc:chgData name="Simon Jolly" userId="483c67c2-aa76-446b-83f2-8414b3e7bd97" providerId="ADAL" clId="{6067E2D7-76B2-5353-BE34-0C774A117E0F}" dt="2026-10-01T17:10:08.871" v="644" actId="1076"/>
        <pc:sldMkLst>
          <pc:docMk/>
          <pc:sldMk cId="302713600" sldId="268"/>
        </pc:sldMkLst>
        <pc:spChg chg="mod">
          <ac:chgData name="Simon Jolly" userId="483c67c2-aa76-446b-83f2-8414b3e7bd97" providerId="ADAL" clId="{6067E2D7-76B2-5353-BE34-0C774A117E0F}" dt="2026-10-01T16:57:34.772" v="25" actId="20577"/>
          <ac:spMkLst>
            <pc:docMk/>
            <pc:sldMk cId="302713600" sldId="268"/>
            <ac:spMk id="2" creationId="{8E888720-6058-1DBF-3172-BF5641539EDE}"/>
          </ac:spMkLst>
        </pc:spChg>
        <pc:spChg chg="add del mod">
          <ac:chgData name="Simon Jolly" userId="483c67c2-aa76-446b-83f2-8414b3e7bd97" providerId="ADAL" clId="{6067E2D7-76B2-5353-BE34-0C774A117E0F}" dt="2026-10-01T17:08:54.870" v="603" actId="478"/>
          <ac:spMkLst>
            <pc:docMk/>
            <pc:sldMk cId="302713600" sldId="268"/>
            <ac:spMk id="3" creationId="{B7B7D5C0-8DA2-6911-76E8-D3DA83B38FE0}"/>
          </ac:spMkLst>
        </pc:spChg>
        <pc:spChg chg="add del mod">
          <ac:chgData name="Simon Jolly" userId="483c67c2-aa76-446b-83f2-8414b3e7bd97" providerId="ADAL" clId="{6067E2D7-76B2-5353-BE34-0C774A117E0F}" dt="2026-10-01T17:08:58.729" v="604" actId="478"/>
          <ac:spMkLst>
            <pc:docMk/>
            <pc:sldMk cId="302713600" sldId="268"/>
            <ac:spMk id="4" creationId="{AFC65D6C-92B5-BD33-0404-BB7431638B64}"/>
          </ac:spMkLst>
        </pc:spChg>
        <pc:spChg chg="add mod">
          <ac:chgData name="Simon Jolly" userId="483c67c2-aa76-446b-83f2-8414b3e7bd97" providerId="ADAL" clId="{6067E2D7-76B2-5353-BE34-0C774A117E0F}" dt="2026-10-01T16:58:37.075" v="56"/>
          <ac:spMkLst>
            <pc:docMk/>
            <pc:sldMk cId="302713600" sldId="268"/>
            <ac:spMk id="5" creationId="{1E8B4EA4-C4FF-90F0-AB5C-AAAC47483C6D}"/>
          </ac:spMkLst>
        </pc:spChg>
        <pc:spChg chg="mod">
          <ac:chgData name="Simon Jolly" userId="483c67c2-aa76-446b-83f2-8414b3e7bd97" providerId="ADAL" clId="{6067E2D7-76B2-5353-BE34-0C774A117E0F}" dt="2026-10-01T17:10:08.871" v="644" actId="1076"/>
          <ac:spMkLst>
            <pc:docMk/>
            <pc:sldMk cId="302713600" sldId="268"/>
            <ac:spMk id="8" creationId="{6CB5A94F-D82F-E1FC-5744-417F304A7B24}"/>
          </ac:spMkLst>
        </pc:spChg>
        <pc:spChg chg="mod">
          <ac:chgData name="Simon Jolly" userId="483c67c2-aa76-446b-83f2-8414b3e7bd97" providerId="ADAL" clId="{6067E2D7-76B2-5353-BE34-0C774A117E0F}" dt="2026-10-01T17:09:55.897" v="641" actId="1036"/>
          <ac:spMkLst>
            <pc:docMk/>
            <pc:sldMk cId="302713600" sldId="268"/>
            <ac:spMk id="13" creationId="{D0F6A2FF-3F84-5FFD-6DA5-E8AB2728615A}"/>
          </ac:spMkLst>
        </pc:spChg>
        <pc:spChg chg="mod">
          <ac:chgData name="Simon Jolly" userId="483c67c2-aa76-446b-83f2-8414b3e7bd97" providerId="ADAL" clId="{6067E2D7-76B2-5353-BE34-0C774A117E0F}" dt="2026-10-01T17:09:55.897" v="641" actId="1036"/>
          <ac:spMkLst>
            <pc:docMk/>
            <pc:sldMk cId="302713600" sldId="268"/>
            <ac:spMk id="14" creationId="{FA266043-E89D-4E0B-9DA1-F81C49E45C56}"/>
          </ac:spMkLst>
        </pc:spChg>
        <pc:picChg chg="mod">
          <ac:chgData name="Simon Jolly" userId="483c67c2-aa76-446b-83f2-8414b3e7bd97" providerId="ADAL" clId="{6067E2D7-76B2-5353-BE34-0C774A117E0F}" dt="2026-10-01T17:08:42.123" v="602" actId="14100"/>
          <ac:picMkLst>
            <pc:docMk/>
            <pc:sldMk cId="302713600" sldId="268"/>
            <ac:picMk id="7" creationId="{98827160-D6BC-10C6-5019-7D447156B246}"/>
          </ac:picMkLst>
        </pc:picChg>
        <pc:picChg chg="mod">
          <ac:chgData name="Simon Jolly" userId="483c67c2-aa76-446b-83f2-8414b3e7bd97" providerId="ADAL" clId="{6067E2D7-76B2-5353-BE34-0C774A117E0F}" dt="2026-10-01T17:09:55.897" v="641" actId="1036"/>
          <ac:picMkLst>
            <pc:docMk/>
            <pc:sldMk cId="302713600" sldId="268"/>
            <ac:picMk id="10" creationId="{A78E0393-D197-D7A4-41BF-72DF0457BD4C}"/>
          </ac:picMkLst>
        </pc:picChg>
      </pc:sldChg>
      <pc:sldChg chg="addSp delSp modSp new mod modClrScheme chgLayout">
        <pc:chgData name="Simon Jolly" userId="483c67c2-aa76-446b-83f2-8414b3e7bd97" providerId="ADAL" clId="{6067E2D7-76B2-5353-BE34-0C774A117E0F}" dt="2026-10-01T17:13:29.785" v="804" actId="20577"/>
        <pc:sldMkLst>
          <pc:docMk/>
          <pc:sldMk cId="1560047473" sldId="269"/>
        </pc:sldMkLst>
        <pc:spChg chg="del mod ord">
          <ac:chgData name="Simon Jolly" userId="483c67c2-aa76-446b-83f2-8414b3e7bd97" providerId="ADAL" clId="{6067E2D7-76B2-5353-BE34-0C774A117E0F}" dt="2026-10-01T16:57:59.897" v="27" actId="700"/>
          <ac:spMkLst>
            <pc:docMk/>
            <pc:sldMk cId="1560047473" sldId="269"/>
            <ac:spMk id="3" creationId="{A6CF65B2-2A5A-0C16-587F-2F1F1C8A0C2E}"/>
          </ac:spMkLst>
        </pc:spChg>
        <pc:spChg chg="del mod ord">
          <ac:chgData name="Simon Jolly" userId="483c67c2-aa76-446b-83f2-8414b3e7bd97" providerId="ADAL" clId="{6067E2D7-76B2-5353-BE34-0C774A117E0F}" dt="2026-10-01T17:09:40.380" v="636" actId="478"/>
          <ac:spMkLst>
            <pc:docMk/>
            <pc:sldMk cId="1560047473" sldId="269"/>
            <ac:spMk id="4" creationId="{472EF3A9-2651-217B-DE25-5D6EAE08F8EA}"/>
          </ac:spMkLst>
        </pc:spChg>
        <pc:spChg chg="del mod ord">
          <ac:chgData name="Simon Jolly" userId="483c67c2-aa76-446b-83f2-8414b3e7bd97" providerId="ADAL" clId="{6067E2D7-76B2-5353-BE34-0C774A117E0F}" dt="2026-10-01T17:09:36.483" v="635" actId="478"/>
          <ac:spMkLst>
            <pc:docMk/>
            <pc:sldMk cId="1560047473" sldId="269"/>
            <ac:spMk id="5" creationId="{E51175CD-F01B-68AF-6789-D6DDD1604B75}"/>
          </ac:spMkLst>
        </pc:spChg>
        <pc:spChg chg="mod ord">
          <ac:chgData name="Simon Jolly" userId="483c67c2-aa76-446b-83f2-8414b3e7bd97" providerId="ADAL" clId="{6067E2D7-76B2-5353-BE34-0C774A117E0F}" dt="2026-10-01T17:05:09.884" v="566" actId="700"/>
          <ac:spMkLst>
            <pc:docMk/>
            <pc:sldMk cId="1560047473" sldId="269"/>
            <ac:spMk id="6" creationId="{6EB59FF1-6A55-F89D-D88B-E1A6F4AB91D9}"/>
          </ac:spMkLst>
        </pc:spChg>
        <pc:spChg chg="add mod ord">
          <ac:chgData name="Simon Jolly" userId="483c67c2-aa76-446b-83f2-8414b3e7bd97" providerId="ADAL" clId="{6067E2D7-76B2-5353-BE34-0C774A117E0F}" dt="2026-10-01T17:09:20.897" v="632" actId="20577"/>
          <ac:spMkLst>
            <pc:docMk/>
            <pc:sldMk cId="1560047473" sldId="269"/>
            <ac:spMk id="7" creationId="{33AC0DC3-06C1-5B36-9D99-5E992B560055}"/>
          </ac:spMkLst>
        </pc:spChg>
        <pc:spChg chg="add del mod ord">
          <ac:chgData name="Simon Jolly" userId="483c67c2-aa76-446b-83f2-8414b3e7bd97" providerId="ADAL" clId="{6067E2D7-76B2-5353-BE34-0C774A117E0F}" dt="2026-10-01T17:02:39.117" v="551" actId="700"/>
          <ac:spMkLst>
            <pc:docMk/>
            <pc:sldMk cId="1560047473" sldId="269"/>
            <ac:spMk id="8" creationId="{FE615405-B14B-07BE-5288-4943D7D658EB}"/>
          </ac:spMkLst>
        </pc:spChg>
        <pc:spChg chg="add del mod ord">
          <ac:chgData name="Simon Jolly" userId="483c67c2-aa76-446b-83f2-8414b3e7bd97" providerId="ADAL" clId="{6067E2D7-76B2-5353-BE34-0C774A117E0F}" dt="2026-10-01T17:06:15.851" v="578"/>
          <ac:spMkLst>
            <pc:docMk/>
            <pc:sldMk cId="1560047473" sldId="269"/>
            <ac:spMk id="9" creationId="{340FC397-6001-088F-0A83-1553C8F25F78}"/>
          </ac:spMkLst>
        </pc:spChg>
        <pc:spChg chg="add del mod ord">
          <ac:chgData name="Simon Jolly" userId="483c67c2-aa76-446b-83f2-8414b3e7bd97" providerId="ADAL" clId="{6067E2D7-76B2-5353-BE34-0C774A117E0F}" dt="2026-10-01T17:02:39.117" v="551" actId="700"/>
          <ac:spMkLst>
            <pc:docMk/>
            <pc:sldMk cId="1560047473" sldId="269"/>
            <ac:spMk id="10" creationId="{BA4CA6FA-EAB5-D6BA-841D-468463C6738B}"/>
          </ac:spMkLst>
        </pc:spChg>
        <pc:spChg chg="add del mod ord">
          <ac:chgData name="Simon Jolly" userId="483c67c2-aa76-446b-83f2-8414b3e7bd97" providerId="ADAL" clId="{6067E2D7-76B2-5353-BE34-0C774A117E0F}" dt="2026-10-01T17:02:39.117" v="551" actId="700"/>
          <ac:spMkLst>
            <pc:docMk/>
            <pc:sldMk cId="1560047473" sldId="269"/>
            <ac:spMk id="11" creationId="{B7DA82E4-ABF2-5459-6A9F-28A42B717302}"/>
          </ac:spMkLst>
        </pc:spChg>
        <pc:spChg chg="add del mod ord">
          <ac:chgData name="Simon Jolly" userId="483c67c2-aa76-446b-83f2-8414b3e7bd97" providerId="ADAL" clId="{6067E2D7-76B2-5353-BE34-0C774A117E0F}" dt="2026-10-01T17:00:06.596" v="226" actId="478"/>
          <ac:spMkLst>
            <pc:docMk/>
            <pc:sldMk cId="1560047473" sldId="269"/>
            <ac:spMk id="12" creationId="{B56C0561-3CE3-E456-E242-63A53607ECE0}"/>
          </ac:spMkLst>
        </pc:spChg>
        <pc:spChg chg="add del mod ord">
          <ac:chgData name="Simon Jolly" userId="483c67c2-aa76-446b-83f2-8414b3e7bd97" providerId="ADAL" clId="{6067E2D7-76B2-5353-BE34-0C774A117E0F}" dt="2026-10-01T17:02:39.117" v="551" actId="700"/>
          <ac:spMkLst>
            <pc:docMk/>
            <pc:sldMk cId="1560047473" sldId="269"/>
            <ac:spMk id="13" creationId="{2184180C-7E36-36D5-8B84-68E9071212E4}"/>
          </ac:spMkLst>
        </pc:spChg>
        <pc:spChg chg="add del mod">
          <ac:chgData name="Simon Jolly" userId="483c67c2-aa76-446b-83f2-8414b3e7bd97" providerId="ADAL" clId="{6067E2D7-76B2-5353-BE34-0C774A117E0F}" dt="2026-10-01T17:06:00.377" v="576" actId="478"/>
          <ac:spMkLst>
            <pc:docMk/>
            <pc:sldMk cId="1560047473" sldId="269"/>
            <ac:spMk id="16" creationId="{DA4431C7-F824-AEF4-BCFD-446421065DC3}"/>
          </ac:spMkLst>
        </pc:spChg>
        <pc:spChg chg="add del mod">
          <ac:chgData name="Simon Jolly" userId="483c67c2-aa76-446b-83f2-8414b3e7bd97" providerId="ADAL" clId="{6067E2D7-76B2-5353-BE34-0C774A117E0F}" dt="2026-10-01T17:06:00.377" v="576" actId="478"/>
          <ac:spMkLst>
            <pc:docMk/>
            <pc:sldMk cId="1560047473" sldId="269"/>
            <ac:spMk id="17" creationId="{A8273C84-9C8E-ED4C-5E7C-999FF9EF81D2}"/>
          </ac:spMkLst>
        </pc:spChg>
        <pc:spChg chg="add mod ord">
          <ac:chgData name="Simon Jolly" userId="483c67c2-aa76-446b-83f2-8414b3e7bd97" providerId="ADAL" clId="{6067E2D7-76B2-5353-BE34-0C774A117E0F}" dt="2026-10-01T17:13:29.785" v="804" actId="20577"/>
          <ac:spMkLst>
            <pc:docMk/>
            <pc:sldMk cId="1560047473" sldId="269"/>
            <ac:spMk id="18" creationId="{FE929DE6-7DC1-64EC-2C4D-04BF1AB2017A}"/>
          </ac:spMkLst>
        </pc:spChg>
        <pc:picChg chg="add del mod">
          <ac:chgData name="Simon Jolly" userId="483c67c2-aa76-446b-83f2-8414b3e7bd97" providerId="ADAL" clId="{6067E2D7-76B2-5353-BE34-0C774A117E0F}" dt="2026-10-01T17:06:00.377" v="576" actId="478"/>
          <ac:picMkLst>
            <pc:docMk/>
            <pc:sldMk cId="1560047473" sldId="269"/>
            <ac:picMk id="14" creationId="{0B2599B5-6448-AD78-65F6-7A3B5FF4E132}"/>
          </ac:picMkLst>
        </pc:picChg>
        <pc:picChg chg="add del mod">
          <ac:chgData name="Simon Jolly" userId="483c67c2-aa76-446b-83f2-8414b3e7bd97" providerId="ADAL" clId="{6067E2D7-76B2-5353-BE34-0C774A117E0F}" dt="2026-10-01T17:06:00.377" v="576" actId="478"/>
          <ac:picMkLst>
            <pc:docMk/>
            <pc:sldMk cId="1560047473" sldId="269"/>
            <ac:picMk id="15" creationId="{3D8AD6C6-E2EB-0FE1-63E2-4B0DB28858B9}"/>
          </ac:picMkLst>
        </pc:picChg>
        <pc:picChg chg="add mod modCrop">
          <ac:chgData name="Simon Jolly" userId="483c67c2-aa76-446b-83f2-8414b3e7bd97" providerId="ADAL" clId="{6067E2D7-76B2-5353-BE34-0C774A117E0F}" dt="2026-10-01T17:07:06.694" v="585" actId="1076"/>
          <ac:picMkLst>
            <pc:docMk/>
            <pc:sldMk cId="1560047473" sldId="269"/>
            <ac:picMk id="19" creationId="{23D3D410-7211-76CA-04F8-83E5F82DAEA2}"/>
          </ac:picMkLst>
        </pc:picChg>
      </pc:sldChg>
      <pc:sldMasterChg chg="del delSldLayout">
        <pc:chgData name="Simon Jolly" userId="483c67c2-aa76-446b-83f2-8414b3e7bd97" providerId="ADAL" clId="{6067E2D7-76B2-5353-BE34-0C774A117E0F}" dt="2026-10-01T16:57:26.481" v="3"/>
        <pc:sldMasterMkLst>
          <pc:docMk/>
          <pc:sldMasterMk cId="593058804" sldId="2147483835"/>
        </pc:sldMasterMkLst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593058804" sldId="2147483835"/>
            <pc:sldLayoutMk cId="1719295631" sldId="2147483854"/>
          </pc:sldLayoutMkLst>
        </pc:sldLayoutChg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593058804" sldId="2147483835"/>
            <pc:sldLayoutMk cId="981432146" sldId="2147483855"/>
          </pc:sldLayoutMkLst>
        </pc:sldLayoutChg>
      </pc:sldMasterChg>
      <pc:sldMasterChg chg="del delSldLayout">
        <pc:chgData name="Simon Jolly" userId="483c67c2-aa76-446b-83f2-8414b3e7bd97" providerId="ADAL" clId="{6067E2D7-76B2-5353-BE34-0C774A117E0F}" dt="2026-10-01T16:57:26.481" v="3"/>
        <pc:sldMasterMkLst>
          <pc:docMk/>
          <pc:sldMasterMk cId="1431624259" sldId="2147483883"/>
        </pc:sldMasterMkLst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1431624259" sldId="2147483883"/>
            <pc:sldLayoutMk cId="3213258012" sldId="2147483884"/>
          </pc:sldLayoutMkLst>
        </pc:sldLayoutChg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1431624259" sldId="2147483883"/>
            <pc:sldLayoutMk cId="293946633" sldId="2147483892"/>
          </pc:sldLayoutMkLst>
        </pc:sldLayoutChg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1431624259" sldId="2147483883"/>
            <pc:sldLayoutMk cId="1723011833" sldId="2147483893"/>
          </pc:sldLayoutMkLst>
        </pc:sldLayoutChg>
      </pc:sldMasterChg>
      <pc:sldMasterChg chg="del delSldLayout">
        <pc:chgData name="Simon Jolly" userId="483c67c2-aa76-446b-83f2-8414b3e7bd97" providerId="ADAL" clId="{6067E2D7-76B2-5353-BE34-0C774A117E0F}" dt="2026-10-01T16:57:26.481" v="3"/>
        <pc:sldMasterMkLst>
          <pc:docMk/>
          <pc:sldMasterMk cId="2910620501" sldId="2147483914"/>
        </pc:sldMasterMkLst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2910620501" sldId="2147483914"/>
            <pc:sldLayoutMk cId="2184877959" sldId="2147483925"/>
          </pc:sldLayoutMkLst>
        </pc:sldLayoutChg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2910620501" sldId="2147483914"/>
            <pc:sldLayoutMk cId="2600526997" sldId="2147483926"/>
          </pc:sldLayoutMkLst>
        </pc:sldLayoutChg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2910620501" sldId="2147483914"/>
            <pc:sldLayoutMk cId="1349191661" sldId="2147483927"/>
          </pc:sldLayoutMkLst>
        </pc:sldLayoutChg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2910620501" sldId="2147483914"/>
            <pc:sldLayoutMk cId="69633937" sldId="2147483928"/>
          </pc:sldLayoutMkLst>
        </pc:sldLayoutChg>
      </pc:sldMasterChg>
      <pc:sldMasterChg chg="del delSldLayout">
        <pc:chgData name="Simon Jolly" userId="483c67c2-aa76-446b-83f2-8414b3e7bd97" providerId="ADAL" clId="{6067E2D7-76B2-5353-BE34-0C774A117E0F}" dt="2026-10-01T16:57:26.481" v="3"/>
        <pc:sldMasterMkLst>
          <pc:docMk/>
          <pc:sldMasterMk cId="841620571" sldId="2147483933"/>
        </pc:sldMasterMkLst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841620571" sldId="2147483933"/>
            <pc:sldLayoutMk cId="2831809464" sldId="2147483936"/>
          </pc:sldLayoutMkLst>
        </pc:sldLayoutChg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841620571" sldId="2147483933"/>
            <pc:sldLayoutMk cId="455238074" sldId="2147483937"/>
          </pc:sldLayoutMkLst>
        </pc:sldLayoutChg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841620571" sldId="2147483933"/>
            <pc:sldLayoutMk cId="713036438" sldId="2147483938"/>
          </pc:sldLayoutMkLst>
        </pc:sldLayoutChg>
        <pc:sldLayoutChg chg="del">
          <pc:chgData name="Simon Jolly" userId="483c67c2-aa76-446b-83f2-8414b3e7bd97" providerId="ADAL" clId="{6067E2D7-76B2-5353-BE34-0C774A117E0F}" dt="2026-10-01T16:57:26.481" v="3"/>
          <pc:sldLayoutMkLst>
            <pc:docMk/>
            <pc:sldMasterMk cId="841620571" sldId="2147483933"/>
            <pc:sldLayoutMk cId="3249290419" sldId="214748393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E67AAA-7040-8B0B-8122-DDA10601D6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447D23-0C3D-D7C0-6667-B2C6AA1EE4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D93C3-F286-9C4B-98EC-FBB7F0C69BB5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20A97E-0F68-A874-C9FD-80673D508B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BACC15-A2E2-9CD3-5B2C-9BBABA6B42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A0B70-CCF2-4444-BE01-B320D9CE5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16721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8A70A-88C5-8F48-B495-07492CFAC4E8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8BC158-BB56-D04E-8DE4-3CEB78651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09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C8ED4-08FC-5A5E-5110-B2EA44C5F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B5CBCF-154E-5527-FA70-846C80251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4D8252-CD91-A35D-5712-C43B9BB02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C16EE-969F-40D9-EC4C-5DF5497358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BC158-BB56-D04E-8DE4-3CEB786515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941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with Page/Date/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4D510-B39A-8B93-8F55-A2F1AF3A23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03463" y="690013"/>
            <a:ext cx="7585074" cy="2387600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1" i="0">
                <a:latin typeface="UCL Sans SemiBold" pitchFamily="2" charset="77"/>
              </a:defRPr>
            </a:lvl1pPr>
          </a:lstStyle>
          <a:p>
            <a:r>
              <a:rPr lang="en-GB" dirty="0"/>
              <a:t>Main headline in 42pt UCL Sans </a:t>
            </a:r>
            <a:r>
              <a:rPr lang="en-GB" dirty="0" err="1"/>
              <a:t>SemiBold</a:t>
            </a:r>
            <a:r>
              <a:rPr lang="en-GB" dirty="0"/>
              <a:t>, no more than 2-3 lines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0C8819-6CB4-B0B6-122D-4E97B2D6D9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03463" y="4149080"/>
            <a:ext cx="7585074" cy="1655762"/>
          </a:xfrm>
        </p:spPr>
        <p:txBody>
          <a:bodyPr anchor="ctr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dirty="0"/>
              <a:t>Name of presenters, 24pt UCL Sans Regular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AE523-1BB9-8EBC-402C-23485A070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02/10/2026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6F20E-105E-D7D5-F0EE-8901E008C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0632F-2A65-78FE-DDC2-EC20A2D4B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E9024-9481-D947-83B5-1D6F8C86C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14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4D510-B39A-8B93-8F55-A2F1AF3A23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03463" y="690013"/>
            <a:ext cx="7585074" cy="2387600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1" i="0">
                <a:latin typeface="UCL Sans SemiBold" pitchFamily="2" charset="77"/>
              </a:defRPr>
            </a:lvl1pPr>
          </a:lstStyle>
          <a:p>
            <a:r>
              <a:rPr lang="en-GB" dirty="0"/>
              <a:t>Main headline in 42pt UCL Sans </a:t>
            </a:r>
            <a:r>
              <a:rPr lang="en-GB" dirty="0" err="1"/>
              <a:t>SemiBold</a:t>
            </a:r>
            <a:r>
              <a:rPr lang="en-GB" dirty="0"/>
              <a:t>, no more than 2-3 lines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0C8819-6CB4-B0B6-122D-4E97B2D6D9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03463" y="4149080"/>
            <a:ext cx="7585074" cy="1655762"/>
          </a:xfrm>
        </p:spPr>
        <p:txBody>
          <a:bodyPr anchor="ctr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dirty="0"/>
              <a:t>Name of presenters, 24pt UCL Sans Regular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6F20E-105E-D7D5-F0EE-8901E008C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with D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4D510-B39A-8B93-8F55-A2F1AF3A23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03463" y="690013"/>
            <a:ext cx="7585074" cy="2387600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1" i="0">
                <a:latin typeface="UCL Sans SemiBold" pitchFamily="2" charset="77"/>
              </a:defRPr>
            </a:lvl1pPr>
          </a:lstStyle>
          <a:p>
            <a:r>
              <a:rPr lang="en-GB" dirty="0"/>
              <a:t>Main headline in 42pt UCL Sans </a:t>
            </a:r>
            <a:r>
              <a:rPr lang="en-GB" dirty="0" err="1"/>
              <a:t>SemiBold</a:t>
            </a:r>
            <a:r>
              <a:rPr lang="en-GB" dirty="0"/>
              <a:t>, no more than 2-3 lines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0C8819-6CB4-B0B6-122D-4E97B2D6D9F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03463" y="4149080"/>
            <a:ext cx="7585074" cy="1655762"/>
          </a:xfrm>
        </p:spPr>
        <p:txBody>
          <a:bodyPr anchor="ctr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dirty="0"/>
              <a:t>Name of presenters, 24pt UCL Sans Regular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5C1BBD2-5CFD-A54B-CDAC-A81075D05F7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303463" y="5854932"/>
            <a:ext cx="6240809" cy="814427"/>
          </a:xfrm>
          <a:prstGeom prst="rect">
            <a:avLst/>
          </a:prstGeom>
        </p:spPr>
        <p:txBody>
          <a:bodyPr lIns="0" tIns="0" rIns="0" bIns="0"/>
          <a:lstStyle>
            <a:lvl1pPr marL="100800" indent="0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UCL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noProof="1"/>
              <a:t>Type in your faculty/department/unit </a:t>
            </a:r>
            <a:br>
              <a:rPr lang="en-GB" noProof="1"/>
            </a:br>
            <a:r>
              <a:rPr lang="en-GB" noProof="1"/>
              <a:t>name here Regular 24pt</a:t>
            </a:r>
          </a:p>
        </p:txBody>
      </p:sp>
    </p:spTree>
    <p:extLst>
      <p:ext uri="{BB962C8B-B14F-4D97-AF65-F5344CB8AC3E}">
        <p14:creationId xmlns:p14="http://schemas.microsoft.com/office/powerpoint/2010/main" val="634619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F1252-D728-14A5-3EB7-CE158B7E8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182224"/>
            <a:ext cx="9626400" cy="72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74114-809D-6A32-3F4C-8220BF23D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A1629-BC50-D0DC-C392-91407DDE3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02/10/2026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0CA24-3FEE-59F2-AC29-C58E683D0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2D701-DB44-A910-F9F5-C47383AD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E9024-9481-D947-83B5-1D6F8C86C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453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ark Content 1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C62E1-282F-E696-B634-5C628B467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182223"/>
            <a:ext cx="9626400" cy="7200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FFEF0-F2AD-AB82-1094-062213973B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03512" y="1052736"/>
            <a:ext cx="4752000" cy="486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21DC08-6398-B9A7-056A-1503D9D57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77913" y="1052736"/>
            <a:ext cx="4752000" cy="486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DE025-71FC-E2D2-8F4A-38F1147EA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02/10/2026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963E5-52E4-CB60-C669-5618881E7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0DCC5-D577-BABC-9CE1-087B6A703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E9024-9481-D947-83B5-1D6F8C86C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85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BB617-0FC2-726B-FB0B-B7DDE4718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182224"/>
            <a:ext cx="9626400" cy="72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7653A0-BC76-8CC3-6985-BBDFB9041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3513" y="1057499"/>
            <a:ext cx="47520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84C649-98DD-8D96-BA0B-061796AB5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03513" y="1881411"/>
            <a:ext cx="4752002" cy="403132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6C6E0F-4B65-4614-2456-2CAEEEE8B7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77911" y="1057499"/>
            <a:ext cx="475200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2E4A40-A3E7-16F1-C073-2F026FED4A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77911" y="1881410"/>
            <a:ext cx="4752001" cy="40313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75ACF1-0020-FB45-D6BA-C97A7DB8B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02/10/2026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D135FC-8B10-17ED-8F89-96A57BB37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BE5629-7D3D-8CA2-56A6-369394ACF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E9024-9481-D947-83B5-1D6F8C86C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02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BEAE9-47AF-BDD3-0BCC-2750188EE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12AD1-EBAD-E859-23FB-E15B600A9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02/10/2026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B6A800-1837-1C25-4D9D-A6E58384C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40B496-4B35-2E17-91F3-705644836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E9024-9481-D947-83B5-1D6F8C86C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8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6D12D6-41B5-4CFD-0D8C-E8A347677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02/10/2026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2C597E-B74E-89C8-7E33-0244B105C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81AE5-0B70-4394-C792-BDF4A0DF0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E9024-9481-D947-83B5-1D6F8C86C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38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lumn Title, Subheading, Text">
    <p:bg>
      <p:bgPr>
        <a:solidFill>
          <a:srgbClr val="361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A1DA8D9D-C9E5-E801-1888-7DA2B841C3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575" y="410963"/>
            <a:ext cx="3757703" cy="164988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3600" b="1" i="0">
                <a:solidFill>
                  <a:schemeClr val="accent3"/>
                </a:solidFill>
                <a:latin typeface="UCL Sans SemiBold" pitchFamily="2" charset="77"/>
              </a:defRPr>
            </a:lvl1pPr>
          </a:lstStyle>
          <a:p>
            <a:pPr lvl="0"/>
            <a:r>
              <a:rPr lang="en-GB" b="0" dirty="0"/>
              <a:t>Divider section title UCL Sans </a:t>
            </a:r>
            <a:r>
              <a:rPr lang="en-GB" b="0" dirty="0" err="1"/>
              <a:t>SemiBold</a:t>
            </a:r>
            <a:r>
              <a:rPr lang="en-GB" b="0" dirty="0"/>
              <a:t> 36pt</a:t>
            </a:r>
            <a:endParaRPr lang="en-GB" noProof="1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1BD6F242-F38B-93AE-CA23-7A4F5144C29B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09575" y="2332555"/>
            <a:ext cx="3790951" cy="93477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>
              <a:defRPr/>
            </a:pPr>
            <a:r>
              <a:rPr lang="en-GB" noProof="0" dirty="0"/>
              <a:t>Subheading</a:t>
            </a:r>
            <a:r>
              <a:rPr lang="en-GB" dirty="0"/>
              <a:t> in 30pt UCL Sans Regular</a:t>
            </a:r>
            <a:endParaRPr lang="en-GB" noProof="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595666D-8684-C6D9-B7E0-40470F82CBD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409575" y="3539035"/>
            <a:ext cx="3757703" cy="269827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UCL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>
              <a:lnSpc>
                <a:spcPct val="120000"/>
              </a:lnSpc>
            </a:pPr>
            <a:r>
              <a:rPr lang="en-GB" sz="2400" dirty="0"/>
              <a:t>Add body text here if you like, in UCL Sans Regular and no smaller than 24pt. </a:t>
            </a:r>
          </a:p>
        </p:txBody>
      </p:sp>
      <p:sp>
        <p:nvSpPr>
          <p:cNvPr id="6" name="Picture Placeholder 2" descr="Add a clear, concise statement describing the main purpose of the image">
            <a:extLst>
              <a:ext uri="{FF2B5EF4-FFF2-40B4-BE49-F238E27FC236}">
                <a16:creationId xmlns:a16="http://schemas.microsoft.com/office/drawing/2014/main" id="{82876633-1ADE-997E-991B-B6FA6635A20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0"/>
          </p:nvPr>
        </p:nvSpPr>
        <p:spPr>
          <a:xfrm>
            <a:off x="4655841" y="0"/>
            <a:ext cx="571718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</a:p>
        </p:txBody>
      </p:sp>
      <p:pic>
        <p:nvPicPr>
          <p:cNvPr id="2" name="Picture 1" descr="The Jolly Shrewdness logo">
            <a:extLst>
              <a:ext uri="{FF2B5EF4-FFF2-40B4-BE49-F238E27FC236}">
                <a16:creationId xmlns:a16="http://schemas.microsoft.com/office/drawing/2014/main" id="{F9B06087-7B19-20E2-6B33-BAC664C2EA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7312"/>
            <a:ext cx="615008" cy="61500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1E9EA-719E-DF7F-2C84-C5E37AF091D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10962050" y="5733256"/>
            <a:ext cx="1038606" cy="365125"/>
          </a:xfrm>
        </p:spPr>
        <p:txBody>
          <a:bodyPr/>
          <a:lstStyle>
            <a:lvl1pPr algn="r">
              <a:defRPr sz="1600"/>
            </a:lvl1pPr>
          </a:lstStyle>
          <a:p>
            <a:pPr algn="r"/>
            <a:r>
              <a:rPr lang="en-GB"/>
              <a:t>02/10/2026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5504323-FDF3-6FD2-844D-3FDDFF587F9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655841" y="6098382"/>
            <a:ext cx="5717182" cy="573394"/>
          </a:xfrm>
        </p:spPr>
        <p:txBody>
          <a:bodyPr/>
          <a:lstStyle>
            <a:lvl1pPr>
              <a:defRPr sz="1600"/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0ABD9E-1E19-0EC3-E9B8-3DE0A166E18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424592" y="188640"/>
            <a:ext cx="576064" cy="365125"/>
          </a:xfrm>
        </p:spPr>
        <p:txBody>
          <a:bodyPr/>
          <a:lstStyle>
            <a:lvl1pPr algn="r">
              <a:defRPr sz="1600"/>
            </a:lvl1pPr>
          </a:lstStyle>
          <a:p>
            <a:fld id="{039E9024-9481-D947-83B5-1D6F8C86C2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13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mple_Divider2 – 1 column title, subheading, text">
    <p:bg>
      <p:bgPr>
        <a:solidFill>
          <a:srgbClr val="361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271B767-DB24-BC0A-799E-479FCFE839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5960" y="424426"/>
            <a:ext cx="4674132" cy="163642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3600" b="1" i="0">
                <a:solidFill>
                  <a:schemeClr val="accent3"/>
                </a:solidFill>
                <a:latin typeface="UCL Sans SemiBold" pitchFamily="2" charset="77"/>
              </a:defRPr>
            </a:lvl1pPr>
          </a:lstStyle>
          <a:p>
            <a:pPr lvl="0"/>
            <a:r>
              <a:rPr lang="en-GB" b="0" dirty="0"/>
              <a:t>Divider slide title in 36pt UCL Sans </a:t>
            </a:r>
            <a:r>
              <a:rPr lang="en-GB" b="0" dirty="0" err="1"/>
              <a:t>SemiBold</a:t>
            </a:r>
            <a:endParaRPr lang="en-GB" noProof="1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20CF4E6D-FDBD-8FBC-8194-2C014F01785A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5735960" y="2332555"/>
            <a:ext cx="4660065" cy="10064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noProof="0" dirty="0"/>
              <a:t>Subheading in 30pt UCL Sans Regular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595666D-8684-C6D9-B7E0-40470F82CBD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735960" y="3539034"/>
            <a:ext cx="4674131" cy="246710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UCL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en-GB" dirty="0"/>
              <a:t>Add body text here if you like, in UCL Sans Regular and no smaller than 24pt. 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FE2212F-7664-F301-8200-3F5DF20E65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8"/>
          </p:nvPr>
        </p:nvSpPr>
        <p:spPr>
          <a:xfrm>
            <a:off x="8992" y="0"/>
            <a:ext cx="4729695" cy="68580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400"/>
              </a:spcBef>
              <a:spcAft>
                <a:spcPts val="800"/>
              </a:spcAft>
              <a:buClr>
                <a:schemeClr val="tx2"/>
              </a:buClr>
              <a:buSzPct val="120000"/>
              <a:buFontTx/>
              <a:buNone/>
              <a:tabLst/>
              <a:defRPr/>
            </a:pPr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D738BF56-7E17-0384-9651-9F807A8EE172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0962050" y="5733256"/>
            <a:ext cx="1038606" cy="365125"/>
          </a:xfrm>
        </p:spPr>
        <p:txBody>
          <a:bodyPr/>
          <a:lstStyle>
            <a:lvl1pPr algn="r">
              <a:defRPr/>
            </a:lvl1pPr>
          </a:lstStyle>
          <a:p>
            <a:pPr algn="r"/>
            <a:r>
              <a:rPr lang="en-GB"/>
              <a:t>02/10/2026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9C241AD-3A60-FC2A-9AA3-C7A84AC138A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4943871" y="6306650"/>
            <a:ext cx="5478603" cy="365125"/>
          </a:xfrm>
        </p:spPr>
        <p:txBody>
          <a:bodyPr/>
          <a:lstStyle/>
          <a:p>
            <a:endParaRPr lang="en-US" sz="1600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576D41E-FAD8-5925-2483-3ECCEB9A59E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424592" y="903635"/>
            <a:ext cx="576064" cy="365125"/>
          </a:xfrm>
        </p:spPr>
        <p:txBody>
          <a:bodyPr/>
          <a:lstStyle/>
          <a:p>
            <a:fld id="{039E9024-9481-D947-83B5-1D6F8C86C24B}" type="slidenum">
              <a:rPr lang="en-US" smtClean="0"/>
              <a:pPr/>
              <a:t>‹#›</a:t>
            </a:fld>
            <a:endParaRPr lang="en-US" sz="1600"/>
          </a:p>
        </p:txBody>
      </p:sp>
      <p:pic>
        <p:nvPicPr>
          <p:cNvPr id="14" name="Picture 13" descr="The Jolly Shrewdness logo">
            <a:extLst>
              <a:ext uri="{FF2B5EF4-FFF2-40B4-BE49-F238E27FC236}">
                <a16:creationId xmlns:a16="http://schemas.microsoft.com/office/drawing/2014/main" id="{9DCE7F3A-9037-48D3-14E9-14136A9F5A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6992" y="0"/>
            <a:ext cx="615008" cy="61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82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_Divider – 2 column title, subheading, text, table, picture">
    <p:bg>
      <p:bgPr>
        <a:solidFill>
          <a:srgbClr val="361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23A9245-7D70-8677-C48E-7EB2C8D49E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8531" y="409574"/>
            <a:ext cx="3797231" cy="164988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3600" b="1" i="0">
                <a:solidFill>
                  <a:schemeClr val="accent3"/>
                </a:solidFill>
                <a:latin typeface="UCL Sans SemiBold" pitchFamily="2" charset="77"/>
              </a:defRPr>
            </a:lvl1pPr>
          </a:lstStyle>
          <a:p>
            <a:pPr lvl="0"/>
            <a:r>
              <a:rPr lang="en-GB" noProof="1"/>
              <a:t>Headline </a:t>
            </a:r>
            <a:br>
              <a:rPr lang="en-GB" noProof="1"/>
            </a:br>
            <a:r>
              <a:rPr lang="en-GB" noProof="1"/>
              <a:t>SemiBold 36pt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F64D521B-C2F1-4236-7484-DBC847CCA154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09575" y="2372092"/>
            <a:ext cx="3786187" cy="93477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noProof="1"/>
              <a:t>Subtitle, Regular 30pt</a:t>
            </a:r>
          </a:p>
        </p:txBody>
      </p:sp>
      <p:sp>
        <p:nvSpPr>
          <p:cNvPr id="4" name="Table Placeholder 3" descr="Add a clear, concise statement describing the figures presented in the table">
            <a:extLst>
              <a:ext uri="{FF2B5EF4-FFF2-40B4-BE49-F238E27FC236}">
                <a16:creationId xmlns:a16="http://schemas.microsoft.com/office/drawing/2014/main" id="{A4C55113-F63B-C02B-63A2-F9C817D9BF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bl" sz="quarter" idx="12"/>
          </p:nvPr>
        </p:nvSpPr>
        <p:spPr>
          <a:xfrm>
            <a:off x="392940" y="3619500"/>
            <a:ext cx="3786187" cy="247379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noProof="1"/>
              <a:t>Click icon to add table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75F6D65-6CB4-1A07-17CB-355AFECF9D4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411005" y="409574"/>
            <a:ext cx="6869572" cy="4122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UCL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noProof="1"/>
              <a:t>Body text, Regular 24pt</a:t>
            </a:r>
          </a:p>
        </p:txBody>
      </p:sp>
      <p:sp>
        <p:nvSpPr>
          <p:cNvPr id="6" name="Picture Placeholder 2" descr="Add a clear, concise statement describing the main purpose of the image">
            <a:extLst>
              <a:ext uri="{FF2B5EF4-FFF2-40B4-BE49-F238E27FC236}">
                <a16:creationId xmlns:a16="http://schemas.microsoft.com/office/drawing/2014/main" id="{82876633-1ADE-997E-991B-B6FA6635A20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411005" y="1002539"/>
            <a:ext cx="7371420" cy="50907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1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0992A7-F85C-0E92-C463-E321547F9C2A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264352" y="6306649"/>
            <a:ext cx="1038606" cy="365125"/>
          </a:xfrm>
        </p:spPr>
        <p:txBody>
          <a:bodyPr/>
          <a:lstStyle>
            <a:lvl1pPr algn="r">
              <a:defRPr/>
            </a:lvl1pPr>
          </a:lstStyle>
          <a:p>
            <a:pPr algn="r"/>
            <a:r>
              <a:rPr lang="en-GB"/>
              <a:t>02/10/2026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4F38A-1E37-FA35-372E-134A40B0557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839416" y="6306650"/>
            <a:ext cx="8064897" cy="365125"/>
          </a:xfrm>
        </p:spPr>
        <p:txBody>
          <a:bodyPr/>
          <a:lstStyle/>
          <a:p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F45F85-57AE-57FD-98E0-B231C73CD5E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39E9024-9481-D947-83B5-1D6F8C86C24B}" type="slidenum">
              <a:rPr lang="en-US" smtClean="0"/>
              <a:pPr/>
              <a:t>‹#›</a:t>
            </a:fld>
            <a:endParaRPr lang="en-US" sz="1600"/>
          </a:p>
        </p:txBody>
      </p:sp>
      <p:pic>
        <p:nvPicPr>
          <p:cNvPr id="10" name="Picture 9" descr="The Jolly Shrewdness logo">
            <a:extLst>
              <a:ext uri="{FF2B5EF4-FFF2-40B4-BE49-F238E27FC236}">
                <a16:creationId xmlns:a16="http://schemas.microsoft.com/office/drawing/2014/main" id="{20072827-77D3-8823-864F-46D25639D1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7312"/>
            <a:ext cx="615008" cy="61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29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lex _ Divider – 2 column title, text, table,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018A2AF-810B-73C2-88A4-F18925FFF8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7408" y="387950"/>
            <a:ext cx="4104456" cy="1600890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3600" b="1" i="0">
                <a:solidFill>
                  <a:schemeClr val="accent3"/>
                </a:solidFill>
                <a:latin typeface="UCL Sans SemiBold" pitchFamily="2" charset="77"/>
              </a:defRPr>
            </a:lvl1pPr>
          </a:lstStyle>
          <a:p>
            <a:pPr lvl="0"/>
            <a:r>
              <a:rPr lang="en-GB" dirty="0"/>
              <a:t>Title in 36pt UCL Sans </a:t>
            </a:r>
            <a:r>
              <a:rPr lang="en-GB" dirty="0" err="1"/>
              <a:t>SemiBold</a:t>
            </a:r>
            <a:r>
              <a:rPr lang="en-GB" dirty="0"/>
              <a:t> </a:t>
            </a:r>
            <a:endParaRPr lang="en-GB" noProof="1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E90FC9F5-D2F5-3AEF-CC25-A2EC4CB2EC8D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767408" y="2337295"/>
            <a:ext cx="4104456" cy="872867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noProof="1"/>
              <a:t>Table header in 24pt UCL Sans Regular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A4C55113-F63B-C02B-63A2-F9C817D9BF39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767408" y="3558617"/>
            <a:ext cx="4104456" cy="2534679"/>
          </a:xfrm>
          <a:prstGeom prst="rect">
            <a:avLst/>
          </a:prstGeom>
        </p:spPr>
        <p:txBody>
          <a:bodyPr/>
          <a:lstStyle/>
          <a:p>
            <a:r>
              <a:rPr lang="en-GB" noProof="1"/>
              <a:t>Click icon to add table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75F6D65-6CB4-1A07-17CB-355AFECF9D4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274327" y="387950"/>
            <a:ext cx="6150265" cy="4122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0" i="0">
                <a:solidFill>
                  <a:schemeClr val="bg1"/>
                </a:solidFill>
                <a:latin typeface="UCL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noProof="1"/>
              <a:t>Subtitle in 30pt UCL Sans Regular</a:t>
            </a:r>
          </a:p>
        </p:txBody>
      </p:sp>
      <p:sp>
        <p:nvSpPr>
          <p:cNvPr id="6" name="Picture Placeholder 2" descr="Add a clear, concise statement describing the main purpose of the image">
            <a:extLst>
              <a:ext uri="{FF2B5EF4-FFF2-40B4-BE49-F238E27FC236}">
                <a16:creationId xmlns:a16="http://schemas.microsoft.com/office/drawing/2014/main" id="{82876633-1ADE-997E-991B-B6FA6635A20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275105" y="980690"/>
            <a:ext cx="6507320" cy="51126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1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235949-2C3C-533B-6BE3-4C117E17E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4095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1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799D59-1A59-9AD8-3C23-15F2F8F62C4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305866" y="6306650"/>
            <a:ext cx="1038606" cy="365125"/>
          </a:xfrm>
        </p:spPr>
        <p:txBody>
          <a:bodyPr/>
          <a:lstStyle>
            <a:lvl1pPr algn="r">
              <a:defRPr/>
            </a:lvl1pPr>
          </a:lstStyle>
          <a:p>
            <a:pPr algn="r"/>
            <a:r>
              <a:rPr lang="en-GB"/>
              <a:t>02/10/2026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5E9EC-8661-7F9C-8537-251295547AB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911424" y="6306650"/>
            <a:ext cx="7992889" cy="365125"/>
          </a:xfrm>
        </p:spPr>
        <p:txBody>
          <a:bodyPr/>
          <a:lstStyle/>
          <a:p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A187C-02A6-F7D9-3AE1-AC160E26633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47328" y="6309320"/>
            <a:ext cx="576064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039E9024-9481-D947-83B5-1D6F8C86C24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The Jolly Shrewdness logo">
            <a:extLst>
              <a:ext uri="{FF2B5EF4-FFF2-40B4-BE49-F238E27FC236}">
                <a16:creationId xmlns:a16="http://schemas.microsoft.com/office/drawing/2014/main" id="{38E669B5-D7E1-D19A-2E39-8006017958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6992" y="0"/>
            <a:ext cx="615008" cy="61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12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lex _Content – 1 column title and tex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FBF79-AA97-26C9-9CC6-9526F783E7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1745" y="409574"/>
            <a:ext cx="7488832" cy="121922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3600" b="1" i="0">
                <a:solidFill>
                  <a:schemeClr val="bg1"/>
                </a:solidFill>
                <a:latin typeface="UCL Sans SemiBold" pitchFamily="2" charset="77"/>
              </a:defRPr>
            </a:lvl1pPr>
          </a:lstStyle>
          <a:p>
            <a:pPr lvl="0"/>
            <a:r>
              <a:rPr lang="en-GB" dirty="0"/>
              <a:t>Divider slide title in 36pt UCL Sans </a:t>
            </a:r>
            <a:r>
              <a:rPr lang="en-GB" dirty="0" err="1"/>
              <a:t>SemiBold</a:t>
            </a:r>
            <a:endParaRPr lang="en-GB" noProof="1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B7E96379-922E-B22F-EDC8-38E90D9A918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91744" y="1916824"/>
            <a:ext cx="7948928" cy="417647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r>
              <a:rPr lang="en-GB" dirty="0"/>
              <a:t>This slide can be used to introduce a new section. It can have just a title, or you can add body text in this text box too. </a:t>
            </a:r>
          </a:p>
          <a:p>
            <a:endParaRPr lang="en-GB" dirty="0"/>
          </a:p>
          <a:p>
            <a:r>
              <a:rPr lang="en-GB" dirty="0"/>
              <a:t>Body text should be UCL Sans Regular and no smaller than 24pt, so it stays readable and accessible.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FDE716-F6EE-9CD2-4183-C3966BF52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54138" y="0"/>
            <a:ext cx="1892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1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99A0D4-0838-5973-6802-0E9A93433A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35" y="2448"/>
            <a:ext cx="4095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1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450A5-800C-8DBF-2502-C248AD7A33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31504" y="6302934"/>
            <a:ext cx="1038606" cy="365125"/>
          </a:xfrm>
        </p:spPr>
        <p:txBody>
          <a:bodyPr/>
          <a:lstStyle/>
          <a:p>
            <a:r>
              <a:rPr lang="en-GB"/>
              <a:t>02/10/2026</a:t>
            </a:r>
            <a:endParaRPr lang="en-US" sz="16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3515EB1-E55A-F569-60C7-DE38A69C2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91744" y="6306650"/>
            <a:ext cx="6624736" cy="365125"/>
          </a:xfrm>
        </p:spPr>
        <p:txBody>
          <a:bodyPr/>
          <a:lstStyle/>
          <a:p>
            <a:endParaRPr lang="en-US" sz="16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B71B42B-B8CE-45B7-776D-E64F25EFB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4592" y="903635"/>
            <a:ext cx="576064" cy="365125"/>
          </a:xfrm>
        </p:spPr>
        <p:txBody>
          <a:bodyPr/>
          <a:lstStyle/>
          <a:p>
            <a:fld id="{039E9024-9481-D947-83B5-1D6F8C86C24B}" type="slidenum">
              <a:rPr lang="en-US" smtClean="0"/>
              <a:pPr/>
              <a:t>‹#›</a:t>
            </a:fld>
            <a:endParaRPr lang="en-US" sz="1600"/>
          </a:p>
        </p:txBody>
      </p:sp>
      <p:pic>
        <p:nvPicPr>
          <p:cNvPr id="9" name="Picture 8" descr="The Jolly Shrewdness logo">
            <a:extLst>
              <a:ext uri="{FF2B5EF4-FFF2-40B4-BE49-F238E27FC236}">
                <a16:creationId xmlns:a16="http://schemas.microsoft.com/office/drawing/2014/main" id="{356C5238-76DC-8FB7-36A9-FA7A95A18C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6992" y="0"/>
            <a:ext cx="615008" cy="61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2658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Single Content -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2C8D98A-BE72-8967-59A4-5DED290201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953" y="421239"/>
            <a:ext cx="11078061" cy="110961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b="0" dirty="0"/>
              <a:t>Title in 36pt UCL Sans </a:t>
            </a:r>
            <a:r>
              <a:rPr lang="en-GB" b="0" dirty="0" err="1"/>
              <a:t>SemiBold</a:t>
            </a:r>
            <a:r>
              <a:rPr lang="en-GB" b="0" dirty="0"/>
              <a:t>, no more than 1-2 lines</a:t>
            </a:r>
            <a:endParaRPr lang="en-GB" noProof="1"/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56CD648F-431D-5F73-408C-9A9A72500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53" y="1772816"/>
            <a:ext cx="11366094" cy="4320480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3701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Single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2C8D98A-BE72-8967-59A4-5DED290201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953" y="421239"/>
            <a:ext cx="11078061" cy="110961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b="0" dirty="0"/>
              <a:t>Title in 36pt UCL Sans </a:t>
            </a:r>
            <a:r>
              <a:rPr lang="en-GB" b="0" dirty="0" err="1"/>
              <a:t>SemiBold</a:t>
            </a:r>
            <a:r>
              <a:rPr lang="en-GB" b="0" dirty="0"/>
              <a:t>, no more than 1-2 lines</a:t>
            </a:r>
            <a:endParaRPr lang="en-GB" noProof="1"/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56CD648F-431D-5F73-408C-9A9A72500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53" y="1772816"/>
            <a:ext cx="11366094" cy="4320480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2800"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52C582-E583-47C9-2440-5EEA3E4B8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4A45C0-EDBB-31F4-97B2-AF77C36DA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2D9CC9-A636-C457-1070-89D099847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868338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wo Colum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2C8D98A-BE72-8967-59A4-5DED290201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953" y="421239"/>
            <a:ext cx="11078061" cy="110961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b="0" dirty="0"/>
              <a:t>Title in 36pt UCL Sans </a:t>
            </a:r>
            <a:r>
              <a:rPr lang="en-GB" b="0" dirty="0" err="1"/>
              <a:t>SemiBold</a:t>
            </a:r>
            <a:r>
              <a:rPr lang="en-GB" b="0" dirty="0"/>
              <a:t>, no more than 1-2 lines</a:t>
            </a:r>
            <a:endParaRPr lang="en-GB" noProof="1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52C582-E583-47C9-2440-5EEA3E4B8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4A45C0-EDBB-31F4-97B2-AF77C36DA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2D9CC9-A636-C457-1070-89D099847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2F58F6F-F781-198C-5E54-58CE12B6AD9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2955" y="1772816"/>
            <a:ext cx="5611039" cy="43204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F0F312A-0BC2-DC35-56BC-8054ABBE0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8007" y="1772816"/>
            <a:ext cx="5611039" cy="432048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746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wo x 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2C8D98A-BE72-8967-59A4-5DED290201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953" y="421239"/>
            <a:ext cx="11078061" cy="110961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b="0" dirty="0"/>
              <a:t>Title in 36pt UCL Sans </a:t>
            </a:r>
            <a:r>
              <a:rPr lang="en-GB" b="0" dirty="0" err="1"/>
              <a:t>SemiBold</a:t>
            </a:r>
            <a:r>
              <a:rPr lang="en-GB" b="0" dirty="0"/>
              <a:t>, no more than 1-2 lines</a:t>
            </a:r>
            <a:endParaRPr lang="en-GB" noProof="1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52C582-E583-47C9-2440-5EEA3E4B8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4A45C0-EDBB-31F4-97B2-AF77C36DA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2D9CC9-A636-C457-1070-89D099847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2F58F6F-F781-198C-5E54-58CE12B6AD9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2955" y="1772816"/>
            <a:ext cx="5611039" cy="2088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F0F312A-0BC2-DC35-56BC-8054ABBE0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8007" y="1772816"/>
            <a:ext cx="5611039" cy="2088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E679566-DF77-49D5-AE59-B362CC8B556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12955" y="4005064"/>
            <a:ext cx="5611039" cy="208823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0A6FBBB-8140-0BAA-855A-B402BA466ED9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168007" y="4005064"/>
            <a:ext cx="5611039" cy="2088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786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wo + One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2C8D98A-BE72-8967-59A4-5DED290201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953" y="421239"/>
            <a:ext cx="11078061" cy="110961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b="0" dirty="0"/>
              <a:t>Title in 36pt UCL Sans </a:t>
            </a:r>
            <a:r>
              <a:rPr lang="en-GB" b="0" dirty="0" err="1"/>
              <a:t>SemiBold</a:t>
            </a:r>
            <a:r>
              <a:rPr lang="en-GB" b="0" dirty="0"/>
              <a:t>, no more than 1-2 lines</a:t>
            </a:r>
            <a:endParaRPr lang="en-GB" noProof="1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52C582-E583-47C9-2440-5EEA3E4B8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4A45C0-EDBB-31F4-97B2-AF77C36DA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2D9CC9-A636-C457-1070-89D099847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2F58F6F-F781-198C-5E54-58CE12B6AD9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2955" y="1772816"/>
            <a:ext cx="5611039" cy="2088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F0F312A-0BC2-DC35-56BC-8054ABBE0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8007" y="1772816"/>
            <a:ext cx="5611039" cy="2088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E679566-DF77-49D5-AE59-B362CC8B556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12955" y="4005064"/>
            <a:ext cx="11366091" cy="208823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473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One + 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2C8D98A-BE72-8967-59A4-5DED290201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953" y="421239"/>
            <a:ext cx="11078061" cy="110961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b="0" dirty="0"/>
              <a:t>Title in 36pt UCL Sans </a:t>
            </a:r>
            <a:r>
              <a:rPr lang="en-GB" b="0" dirty="0" err="1"/>
              <a:t>SemiBold</a:t>
            </a:r>
            <a:r>
              <a:rPr lang="en-GB" b="0" dirty="0"/>
              <a:t>, no more than 1-2 lines</a:t>
            </a:r>
            <a:endParaRPr lang="en-GB" noProof="1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52C582-E583-47C9-2440-5EEA3E4B8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4A45C0-EDBB-31F4-97B2-AF77C36DA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2D9CC9-A636-C457-1070-89D099847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2F58F6F-F781-198C-5E54-58CE12B6AD9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2955" y="1772816"/>
            <a:ext cx="11366091" cy="2088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E679566-DF77-49D5-AE59-B362CC8B556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12955" y="4005064"/>
            <a:ext cx="5611039" cy="208823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0A6FBBB-8140-0BAA-855A-B402BA466ED9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168007" y="4005064"/>
            <a:ext cx="5611039" cy="2088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570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hree x 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2C8D98A-BE72-8967-59A4-5DED290201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2953" y="421239"/>
            <a:ext cx="11078061" cy="110961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b="0" dirty="0"/>
              <a:t>Title in 36pt UCL Sans </a:t>
            </a:r>
            <a:r>
              <a:rPr lang="en-GB" b="0" dirty="0" err="1"/>
              <a:t>SemiBold</a:t>
            </a:r>
            <a:r>
              <a:rPr lang="en-GB" b="0" dirty="0"/>
              <a:t>, no more than 1-2 lines</a:t>
            </a:r>
            <a:endParaRPr lang="en-GB" noProof="1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52C582-E583-47C9-2440-5EEA3E4B8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4A45C0-EDBB-31F4-97B2-AF77C36DA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2D9CC9-A636-C457-1070-89D099847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2F58F6F-F781-198C-5E54-58CE12B6AD9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2955" y="1772816"/>
            <a:ext cx="3672409" cy="2088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F0F312A-0BC2-DC35-56BC-8054ABBE0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06637" y="1772816"/>
            <a:ext cx="3672409" cy="2088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E679566-DF77-49D5-AE59-B362CC8B556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12955" y="4005064"/>
            <a:ext cx="3672409" cy="208823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0A6FBBB-8140-0BAA-855A-B402BA466ED9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106637" y="4005064"/>
            <a:ext cx="3672409" cy="2088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2FE97A0-C73C-DE70-C9DB-CC07B372D185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259796" y="1772816"/>
            <a:ext cx="3672409" cy="2088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CF64767A-7801-56C8-526B-5AD76955AEA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259796" y="4005064"/>
            <a:ext cx="3672409" cy="208823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745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2 Content + Sub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17F13BD-2084-CF80-7B5A-D0C9483567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080" y="419192"/>
            <a:ext cx="4718052" cy="128102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dirty="0"/>
              <a:t>Headline </a:t>
            </a:r>
            <a:br>
              <a:rPr lang="en-GB" dirty="0"/>
            </a:br>
            <a:r>
              <a:rPr lang="en-GB" dirty="0" err="1"/>
              <a:t>SemiBold</a:t>
            </a:r>
            <a:r>
              <a:rPr lang="en-GB" dirty="0"/>
              <a:t> 36pt</a:t>
            </a:r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8FD295A3-8DE9-076D-56E5-E7522042B0CE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5806188" y="419192"/>
            <a:ext cx="5974650" cy="130959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noProof="1"/>
              <a:t>Subheading text style, </a:t>
            </a:r>
          </a:p>
          <a:p>
            <a:pPr lvl="0"/>
            <a:r>
              <a:rPr lang="en-GB" noProof="1"/>
              <a:t>Regular 30pt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0CEB380-FACF-CB25-2505-20906C2E85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46080" y="2131318"/>
            <a:ext cx="4686360" cy="388997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1"/>
              <a:t>Space for graphs, images, charts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FB165C1-BA6C-CC63-70EA-E4881C9B3782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5807968" y="2131318"/>
            <a:ext cx="5937953" cy="3889970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noProof="1"/>
              <a:t>Space for graphs, images, charts</a:t>
            </a:r>
          </a:p>
          <a:p>
            <a:endParaRPr lang="en-GB" noProof="1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D41364-740B-8BE6-8561-D69C1C82A59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0CE97-D9D7-FBEA-BBD3-B79B0229E14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6FEDA6-6E2E-6B1B-9589-D9728E72555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437077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_Content – 1 column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870F5BA-BAA8-B6EE-3F5E-5D2B5BAFA5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078" y="419192"/>
            <a:ext cx="11338553" cy="106559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b="0" dirty="0"/>
              <a:t>Title in UCL Sans </a:t>
            </a:r>
            <a:r>
              <a:rPr lang="en-GB" b="0" dirty="0" err="1"/>
              <a:t>SemiBold</a:t>
            </a:r>
            <a:r>
              <a:rPr lang="en-GB" b="0" dirty="0"/>
              <a:t> 36pt, no more than 1-2 lines</a:t>
            </a:r>
            <a:endParaRPr lang="en-GB" noProof="1"/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A9324B35-3819-D98B-C6B2-F1EA561146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8540" y="1772816"/>
            <a:ext cx="11370035" cy="41764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r>
              <a:rPr lang="en-GB" dirty="0"/>
              <a:t>Use UCL Sans Regular no smaller than 24pt for body text, so it stays readable and accessible.</a:t>
            </a:r>
          </a:p>
          <a:p>
            <a:endParaRPr lang="en-GB" dirty="0"/>
          </a:p>
          <a:p>
            <a:r>
              <a:rPr lang="en-GB" dirty="0"/>
              <a:t>Keep paragraphs short.</a:t>
            </a:r>
          </a:p>
          <a:p>
            <a:endParaRPr lang="en-GB" dirty="0"/>
          </a:p>
          <a:p>
            <a:r>
              <a:rPr lang="en-GB" dirty="0"/>
              <a:t>And remember:</a:t>
            </a:r>
          </a:p>
          <a:p>
            <a:pPr marL="114300" indent="-342900">
              <a:buFont typeface="Wingdings" panose="05000000000000000000" pitchFamily="2" charset="2"/>
              <a:buChar char="§"/>
            </a:pPr>
            <a:r>
              <a:rPr lang="en-GB" dirty="0"/>
              <a:t>using bullet points </a:t>
            </a:r>
          </a:p>
          <a:p>
            <a:pPr marL="114300" indent="-342900">
              <a:buFont typeface="Wingdings" panose="05000000000000000000" pitchFamily="2" charset="2"/>
              <a:buChar char="§"/>
            </a:pPr>
            <a:r>
              <a:rPr lang="en-GB" dirty="0"/>
              <a:t>often makes text </a:t>
            </a:r>
          </a:p>
          <a:p>
            <a:pPr marL="114300" indent="-342900">
              <a:buFont typeface="Wingdings" panose="05000000000000000000" pitchFamily="2" charset="2"/>
              <a:buChar char="§"/>
            </a:pPr>
            <a:r>
              <a:rPr lang="en-GB" dirty="0"/>
              <a:t>easier to read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CBCE3E-6AB4-9E5D-045E-3490E774F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4E5E30-061C-62F3-98C4-3E1F07B75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4C6AF9-227D-1CF4-FBAC-8A4564F3F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291462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_Content – 2 column title and subheading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7F6A74DC-7894-CC31-0DED-76147D544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079" y="419192"/>
            <a:ext cx="11338553" cy="106559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b="0" dirty="0"/>
              <a:t>Title in 36pt UCL Sans </a:t>
            </a:r>
            <a:r>
              <a:rPr lang="en-GB" b="0" dirty="0" err="1"/>
              <a:t>SemiBold</a:t>
            </a:r>
            <a:r>
              <a:rPr lang="en-GB" b="0" dirty="0"/>
              <a:t>, no more than 1-2 lines</a:t>
            </a:r>
            <a:endParaRPr lang="en-GB" noProof="1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B87F35EB-6F5D-5273-BED2-09019E4F8813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418745" y="1844824"/>
            <a:ext cx="3374430" cy="417646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GB" dirty="0"/>
              <a:t>Subheading in 30pt UCL Sans Regular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9EA4D772-F5DA-2B8A-E717-852F5293E89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40672" y="1844824"/>
            <a:ext cx="7543960" cy="4176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r>
              <a:rPr lang="en-GB" dirty="0"/>
              <a:t>Use UCL Sans Regular no smaller than 24pt for body text, so it stays readable and accessible.</a:t>
            </a:r>
          </a:p>
          <a:p>
            <a:endParaRPr lang="en-GB" dirty="0"/>
          </a:p>
          <a:p>
            <a:r>
              <a:rPr lang="en-GB" dirty="0"/>
              <a:t>Keep paragraphs short.</a:t>
            </a:r>
          </a:p>
          <a:p>
            <a:endParaRPr lang="en-GB" dirty="0"/>
          </a:p>
          <a:p>
            <a:r>
              <a:rPr lang="en-GB" dirty="0"/>
              <a:t>And remember:</a:t>
            </a:r>
          </a:p>
          <a:p>
            <a:pPr marL="114300" indent="-342900">
              <a:buFont typeface="Wingdings" panose="05000000000000000000" pitchFamily="2" charset="2"/>
              <a:buChar char="§"/>
            </a:pPr>
            <a:r>
              <a:rPr lang="en-GB" dirty="0"/>
              <a:t>using bullet points </a:t>
            </a:r>
          </a:p>
          <a:p>
            <a:pPr marL="114300" indent="-342900">
              <a:buFont typeface="Wingdings" panose="05000000000000000000" pitchFamily="2" charset="2"/>
              <a:buChar char="§"/>
            </a:pPr>
            <a:r>
              <a:rPr lang="en-GB" dirty="0"/>
              <a:t>often makes text </a:t>
            </a:r>
          </a:p>
          <a:p>
            <a:pPr marL="114300" indent="-342900">
              <a:buFont typeface="Wingdings" panose="05000000000000000000" pitchFamily="2" charset="2"/>
              <a:buChar char="§"/>
            </a:pPr>
            <a:r>
              <a:rPr lang="en-GB" dirty="0"/>
              <a:t>easier to read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36DAF8-6ACB-66DD-585C-741368543792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511907-E779-F6D3-B2A3-91C8BDA7F08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CC4E7C-B7F7-727D-6E2C-D1082620DC8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5125566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_Content – 2 column title and  bullet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A5F1D-3A29-463C-D7AF-7132F92B56C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9576" y="409575"/>
            <a:ext cx="3786188" cy="1830294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Headline </a:t>
            </a:r>
            <a:br>
              <a:rPr lang="en-GB" dirty="0"/>
            </a:br>
            <a:r>
              <a:rPr lang="en-GB" dirty="0" err="1"/>
              <a:t>SemiBold</a:t>
            </a:r>
            <a:r>
              <a:rPr lang="en-GB" dirty="0"/>
              <a:t> 36pt</a:t>
            </a:r>
          </a:p>
        </p:txBody>
      </p:sp>
      <p:sp>
        <p:nvSpPr>
          <p:cNvPr id="5" name="Content Placeholder">
            <a:extLst>
              <a:ext uri="{FF2B5EF4-FFF2-40B4-BE49-F238E27FC236}">
                <a16:creationId xmlns:a16="http://schemas.microsoft.com/office/drawing/2014/main" id="{D1EFD953-09B5-4CB3-96FE-3DB8336BFD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53817" y="409574"/>
            <a:ext cx="6627019" cy="5611713"/>
          </a:xfrm>
          <a:prstGeom prst="rect">
            <a:avLst/>
          </a:prstGeom>
        </p:spPr>
        <p:txBody>
          <a:bodyPr>
            <a:noAutofit/>
          </a:bodyPr>
          <a:lstStyle>
            <a:lvl1pPr marL="230400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1"/>
              <a:t>Bullet text, Regular 24pt</a:t>
            </a:r>
          </a:p>
          <a:p>
            <a:pPr lvl="0"/>
            <a:endParaRPr lang="en-GB" noProof="1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D95796-4229-ADCF-667F-C151CB8DD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C04527-C0F2-365A-A702-DECE68383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443D0-79CE-BFAA-1924-EDED664D4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7658981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_Content – 3 column title and bullet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A5F1D-3A29-463C-D7AF-7132F92B56C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8531" y="409574"/>
            <a:ext cx="3797231" cy="1830294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b="0" dirty="0"/>
              <a:t>Title in 36pt UCL Sans </a:t>
            </a:r>
            <a:r>
              <a:rPr lang="en-GB" b="0" dirty="0" err="1"/>
              <a:t>SemiBold</a:t>
            </a:r>
            <a:endParaRPr lang="en-GB" noProof="1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5902698-89B9-4494-4DA2-29EFE62916A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91621" y="409574"/>
            <a:ext cx="3302236" cy="5683722"/>
          </a:xfrm>
          <a:prstGeom prst="rect">
            <a:avLst/>
          </a:prstGeom>
        </p:spPr>
        <p:txBody>
          <a:bodyPr>
            <a:noAutofit/>
          </a:bodyPr>
          <a:lstStyle>
            <a:lvl1pPr marL="230400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r>
              <a:rPr lang="en-GB" dirty="0"/>
              <a:t>Use UCL Sans Regular for body text</a:t>
            </a:r>
          </a:p>
          <a:p>
            <a:r>
              <a:rPr lang="en-GB" dirty="0"/>
              <a:t>It should be no smaller than 24pt, so it’s readable and accessible</a:t>
            </a:r>
          </a:p>
          <a:p>
            <a:r>
              <a:rPr lang="en-GB" dirty="0"/>
              <a:t>Use bullet point formatting to break up text</a:t>
            </a:r>
          </a:p>
          <a:p>
            <a:r>
              <a:rPr lang="en-GB" dirty="0"/>
              <a:t>Keep bullet points short and to the point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CD7F390F-E81B-E85C-F580-430C1CC4F7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472265" y="409574"/>
            <a:ext cx="3302236" cy="5683722"/>
          </a:xfrm>
          <a:prstGeom prst="rect">
            <a:avLst/>
          </a:prstGeom>
        </p:spPr>
        <p:txBody>
          <a:bodyPr>
            <a:noAutofit/>
          </a:bodyPr>
          <a:lstStyle>
            <a:lvl1pPr marL="230400">
              <a:lnSpc>
                <a:spcPct val="100000"/>
              </a:lnSpc>
              <a:spcBef>
                <a:spcPts val="1000"/>
              </a:spcBef>
              <a:buFont typeface="Wingdings" pitchFamily="2" charset="2"/>
              <a:buChar char="§"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r>
              <a:rPr lang="en-GB" dirty="0"/>
              <a:t>Use no more than one sentence per bullet point</a:t>
            </a:r>
          </a:p>
          <a:p>
            <a:r>
              <a:rPr lang="en-GB" dirty="0"/>
              <a:t>Use a comma or dash to expand on an item – like this.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B98B7-8045-F86E-016A-0EEEAC49574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F834A8-0AFD-5502-0DAA-DB6892F566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C236D6A-2AD7-3FBE-48E3-F346310C7F9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3261809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_Content – 2 column title, image,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D4EC4-C7FB-B0F8-9AF8-B57F3EFB88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8531" y="409574"/>
            <a:ext cx="11400493" cy="1027133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1"/>
              <a:t>Headline SemiBold 36pt</a:t>
            </a:r>
          </a:p>
        </p:txBody>
      </p:sp>
      <p:sp>
        <p:nvSpPr>
          <p:cNvPr id="7" name="Picture Placeholder 6" descr="Add a clear, concise statement describing the main purpose of the image">
            <a:extLst>
              <a:ext uri="{FF2B5EF4-FFF2-40B4-BE49-F238E27FC236}">
                <a16:creationId xmlns:a16="http://schemas.microsoft.com/office/drawing/2014/main" id="{0799EAC2-36C5-0886-6CEB-AA012D2BF0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6564" y="1772816"/>
            <a:ext cx="5516672" cy="2952328"/>
          </a:xfrm>
          <a:prstGeom prst="rect">
            <a:avLst/>
          </a:prstGeom>
        </p:spPr>
        <p:txBody>
          <a:bodyPr/>
          <a:lstStyle/>
          <a:p>
            <a:endParaRPr lang="en-GB" noProof="1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6422B14C-EFA9-BB66-F468-85EA978DF8D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6564" y="4974461"/>
            <a:ext cx="5516637" cy="9826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1"/>
              <a:t>Body text, </a:t>
            </a:r>
          </a:p>
          <a:p>
            <a:pPr lvl="0"/>
            <a:r>
              <a:rPr lang="en-GB" noProof="1"/>
              <a:t>Regular 24pt</a:t>
            </a:r>
          </a:p>
        </p:txBody>
      </p:sp>
      <p:sp>
        <p:nvSpPr>
          <p:cNvPr id="8" name="Picture Placeholder 6" descr="Add a clear, concise statement describing the main purpose of the image">
            <a:extLst>
              <a:ext uri="{FF2B5EF4-FFF2-40B4-BE49-F238E27FC236}">
                <a16:creationId xmlns:a16="http://schemas.microsoft.com/office/drawing/2014/main" id="{AC751661-2014-7CB4-B61A-24EB30E04B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82387" y="1772816"/>
            <a:ext cx="5516673" cy="2952328"/>
          </a:xfrm>
          <a:prstGeom prst="rect">
            <a:avLst/>
          </a:prstGeom>
        </p:spPr>
        <p:txBody>
          <a:bodyPr/>
          <a:lstStyle/>
          <a:p>
            <a:endParaRPr lang="en-GB" noProof="1"/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047522E4-5EFE-E8CA-EDE6-5F4A3A9271B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82387" y="4974461"/>
            <a:ext cx="5516637" cy="9826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1"/>
              <a:t>Body text, </a:t>
            </a:r>
          </a:p>
          <a:p>
            <a:pPr lvl="0"/>
            <a:r>
              <a:rPr lang="en-GB" noProof="1"/>
              <a:t>Regular 24pt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526EF-DBB8-8F37-CC5F-65C539F5B86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C35C6-FB96-1D6B-DE39-B9E2C968BDB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D5D663-27CD-E17A-4C7E-5609356B92E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5365757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mple_Content – Title - 2 column 1 image 1 text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 descr="Add a clear, concise statement describing the main purpose of the image">
            <a:extLst>
              <a:ext uri="{FF2B5EF4-FFF2-40B4-BE49-F238E27FC236}">
                <a16:creationId xmlns:a16="http://schemas.microsoft.com/office/drawing/2014/main" id="{0799EAC2-36C5-0886-6CEB-AA012D2BF0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6564" y="1700808"/>
            <a:ext cx="4429696" cy="432048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GB" noProof="1"/>
              <a:t>Click icon to add picture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9C9727F4-9020-6035-3296-C684E3B203C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153819" y="1700808"/>
            <a:ext cx="6645205" cy="43204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1"/>
              <a:t>Body text, </a:t>
            </a:r>
          </a:p>
          <a:p>
            <a:pPr lvl="0"/>
            <a:r>
              <a:rPr lang="en-GB" noProof="1"/>
              <a:t>Regular 24pt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31BAF-BC36-08D8-F9A1-F109DF22DC9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EA6699-5443-570C-D33F-AEBE97A0A13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AF4FE92-6783-4BB6-4C86-D66EBC07E1F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86D4B6B-669A-D23B-ADA0-68094101C6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8531" y="409574"/>
            <a:ext cx="11400493" cy="1027133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1"/>
              <a:t>Headline SemiBold 36pt</a:t>
            </a:r>
          </a:p>
        </p:txBody>
      </p:sp>
    </p:spTree>
    <p:extLst>
      <p:ext uri="{BB962C8B-B14F-4D97-AF65-F5344CB8AC3E}">
        <p14:creationId xmlns:p14="http://schemas.microsoft.com/office/powerpoint/2010/main" val="23663580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_Content – 4 column title, image,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 descr="Add a clear, concise statement describing the main purpose of the image">
            <a:extLst>
              <a:ext uri="{FF2B5EF4-FFF2-40B4-BE49-F238E27FC236}">
                <a16:creationId xmlns:a16="http://schemas.microsoft.com/office/drawing/2014/main" id="{0799EAC2-36C5-0886-6CEB-AA012D2BF0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4507" y="1700808"/>
            <a:ext cx="2717527" cy="2192715"/>
          </a:xfrm>
          <a:prstGeom prst="rect">
            <a:avLst/>
          </a:prstGeom>
        </p:spPr>
        <p:txBody>
          <a:bodyPr/>
          <a:lstStyle/>
          <a:p>
            <a:r>
              <a:rPr lang="en-GB" noProof="1"/>
              <a:t>Click icon to add picture</a:t>
            </a:r>
          </a:p>
        </p:txBody>
      </p:sp>
      <p:sp>
        <p:nvSpPr>
          <p:cNvPr id="14" name="Content Placeholder">
            <a:extLst>
              <a:ext uri="{FF2B5EF4-FFF2-40B4-BE49-F238E27FC236}">
                <a16:creationId xmlns:a16="http://schemas.microsoft.com/office/drawing/2014/main" id="{95799F73-DF0D-65CB-05C3-FC33A53A582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6600" y="4087764"/>
            <a:ext cx="2715434" cy="1933523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1"/>
              <a:t>Body text, </a:t>
            </a:r>
          </a:p>
          <a:p>
            <a:pPr lvl="0"/>
            <a:r>
              <a:rPr lang="en-GB" noProof="1"/>
              <a:t>Regular 24pt</a:t>
            </a:r>
          </a:p>
        </p:txBody>
      </p:sp>
      <p:sp>
        <p:nvSpPr>
          <p:cNvPr id="28" name="Picture Placeholder 6" descr="Add a clear, concise statement describing the main purpose of the image">
            <a:extLst>
              <a:ext uri="{FF2B5EF4-FFF2-40B4-BE49-F238E27FC236}">
                <a16:creationId xmlns:a16="http://schemas.microsoft.com/office/drawing/2014/main" id="{7A9B95BC-4D66-3908-97EF-FB4460F52B2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81193" y="1700808"/>
            <a:ext cx="2539327" cy="2192715"/>
          </a:xfrm>
          <a:prstGeom prst="rect">
            <a:avLst/>
          </a:prstGeom>
        </p:spPr>
        <p:txBody>
          <a:bodyPr/>
          <a:lstStyle/>
          <a:p>
            <a:r>
              <a:rPr lang="en-GB" noProof="1"/>
              <a:t>Click icon to add picture</a:t>
            </a:r>
          </a:p>
        </p:txBody>
      </p:sp>
      <p:sp>
        <p:nvSpPr>
          <p:cNvPr id="15" name="Content Placeholder">
            <a:extLst>
              <a:ext uri="{FF2B5EF4-FFF2-40B4-BE49-F238E27FC236}">
                <a16:creationId xmlns:a16="http://schemas.microsoft.com/office/drawing/2014/main" id="{AC22A102-3CEB-CF4A-12BE-3FAFE0EB00EF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481193" y="4087764"/>
            <a:ext cx="2539326" cy="1933523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1"/>
              <a:t>Body text, </a:t>
            </a:r>
          </a:p>
          <a:p>
            <a:pPr lvl="0"/>
            <a:r>
              <a:rPr lang="en-GB" noProof="1"/>
              <a:t>Regular 24pt</a:t>
            </a:r>
          </a:p>
        </p:txBody>
      </p:sp>
      <p:sp>
        <p:nvSpPr>
          <p:cNvPr id="35" name="Picture Placeholder 6" descr="Add a clear, concise statement describing the main purpose of the image">
            <a:extLst>
              <a:ext uri="{FF2B5EF4-FFF2-40B4-BE49-F238E27FC236}">
                <a16:creationId xmlns:a16="http://schemas.microsoft.com/office/drawing/2014/main" id="{C85375D3-F603-A1F9-0769-6A655B6E669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49679" y="1700808"/>
            <a:ext cx="2539327" cy="2192715"/>
          </a:xfrm>
          <a:prstGeom prst="rect">
            <a:avLst/>
          </a:prstGeom>
        </p:spPr>
        <p:txBody>
          <a:bodyPr/>
          <a:lstStyle/>
          <a:p>
            <a:r>
              <a:rPr lang="en-GB" noProof="1"/>
              <a:t>Click icon to add picture</a:t>
            </a:r>
          </a:p>
        </p:txBody>
      </p:sp>
      <p:sp>
        <p:nvSpPr>
          <p:cNvPr id="16" name="Content Placeholder">
            <a:extLst>
              <a:ext uri="{FF2B5EF4-FFF2-40B4-BE49-F238E27FC236}">
                <a16:creationId xmlns:a16="http://schemas.microsoft.com/office/drawing/2014/main" id="{C1CAA99C-20C6-9A6A-EAB1-4F9BC72260BB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349679" y="4087764"/>
            <a:ext cx="2539327" cy="1933523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1"/>
              <a:t>Body text, </a:t>
            </a:r>
          </a:p>
          <a:p>
            <a:pPr lvl="0"/>
            <a:r>
              <a:rPr lang="en-GB" noProof="1"/>
              <a:t>Regular 24pt</a:t>
            </a:r>
          </a:p>
        </p:txBody>
      </p:sp>
      <p:sp>
        <p:nvSpPr>
          <p:cNvPr id="36" name="Picture Placeholder 6" descr="Add a clear, concise statement describing the main purpose of the image">
            <a:extLst>
              <a:ext uri="{FF2B5EF4-FFF2-40B4-BE49-F238E27FC236}">
                <a16:creationId xmlns:a16="http://schemas.microsoft.com/office/drawing/2014/main" id="{5B98E73B-EC26-695B-64A0-FE5244D0C7D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18166" y="1700808"/>
            <a:ext cx="2539327" cy="2192715"/>
          </a:xfrm>
          <a:prstGeom prst="rect">
            <a:avLst/>
          </a:prstGeom>
        </p:spPr>
        <p:txBody>
          <a:bodyPr/>
          <a:lstStyle/>
          <a:p>
            <a:r>
              <a:rPr lang="en-GB" noProof="1"/>
              <a:t>Click icon to add picture</a:t>
            </a:r>
          </a:p>
        </p:txBody>
      </p:sp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EE7E1D7B-17D0-C20C-E430-F80BE2D97919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9218166" y="4087764"/>
            <a:ext cx="2568094" cy="1933523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bg1"/>
                </a:solidFill>
              </a:defRPr>
            </a:lvl2pPr>
            <a:lvl3pPr>
              <a:buNone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1"/>
              <a:t>Body text, </a:t>
            </a:r>
          </a:p>
          <a:p>
            <a:pPr lvl="0"/>
            <a:r>
              <a:rPr lang="en-GB" noProof="1"/>
              <a:t>Regular 24pt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AD199-205B-4038-C377-E822B0259197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F11B8-D466-95D3-3B6B-41FA64ACE63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GB" sz="1600" noProof="1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A4FE7-AAE5-23A8-0CAF-AB3A722EDB4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260D875-704D-7F69-5928-F2C8C735D9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8531" y="409574"/>
            <a:ext cx="11400493" cy="1027133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noProof="1"/>
              <a:t>Headline SemiBold 36pt</a:t>
            </a:r>
          </a:p>
        </p:txBody>
      </p:sp>
    </p:spTree>
    <p:extLst>
      <p:ext uri="{BB962C8B-B14F-4D97-AF65-F5344CB8AC3E}">
        <p14:creationId xmlns:p14="http://schemas.microsoft.com/office/powerpoint/2010/main" val="144578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61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EBDA6B-E148-36D3-1B1D-EA3DE1BF7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4138" cy="6858000"/>
          </a:xfrm>
          <a:prstGeom prst="rect">
            <a:avLst/>
          </a:prstGeom>
          <a:solidFill>
            <a:srgbClr val="993AFF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AFAFA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 descr="UCL logo, University College London">
            <a:extLst>
              <a:ext uri="{FF2B5EF4-FFF2-40B4-BE49-F238E27FC236}">
                <a16:creationId xmlns:a16="http://schemas.microsoft.com/office/drawing/2014/main" id="{DD4A49E8-609B-472D-2811-0A26B831B59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5851" y="5877272"/>
            <a:ext cx="2844805" cy="798505"/>
          </a:xfrm>
          <a:prstGeom prst="rect">
            <a:avLst/>
          </a:prstGeom>
        </p:spPr>
      </p:pic>
      <p:pic>
        <p:nvPicPr>
          <p:cNvPr id="10" name="Picture 9" descr="The Jolly Shrewdness logo">
            <a:extLst>
              <a:ext uri="{FF2B5EF4-FFF2-40B4-BE49-F238E27FC236}">
                <a16:creationId xmlns:a16="http://schemas.microsoft.com/office/drawing/2014/main" id="{B2C0459A-B606-4CF0-5ACB-619E486F875B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4400"/>
            <a:ext cx="1353600" cy="13536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DEC9A1-5FF2-CABB-8248-AD8347D3E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182224"/>
            <a:ext cx="96264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12307-130D-42D9-70F9-1550A2990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0147" y="1052735"/>
            <a:ext cx="96264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503AE-58E7-4F8E-8601-86B6928CF9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0851" y="185795"/>
            <a:ext cx="1038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UCL Sans" pitchFamily="2" charset="77"/>
              </a:defRPr>
            </a:lvl1pPr>
          </a:lstStyle>
          <a:p>
            <a:r>
              <a:rPr lang="en-GB"/>
              <a:t>02/10/2026</a:t>
            </a:r>
            <a:endParaRPr lang="en-US" sz="16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37065-71C7-2957-3FEB-97F3A7BFE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03513" y="6306650"/>
            <a:ext cx="720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UCL Sans" pitchFamily="2" charset="77"/>
              </a:defRPr>
            </a:lvl1pPr>
          </a:lstStyle>
          <a:p>
            <a:endParaRPr lang="en-US" sz="1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F554C-E6B0-EBAF-10E4-D6B9B2E8BF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4592" y="182223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  <a:latin typeface="UCL Sans" pitchFamily="2" charset="77"/>
              </a:defRPr>
            </a:lvl1pPr>
          </a:lstStyle>
          <a:p>
            <a:fld id="{039E9024-9481-D947-83B5-1D6F8C86C24B}" type="slidenum">
              <a:rPr lang="en-US" smtClean="0"/>
              <a:pPr/>
              <a:t>‹#›</a:t>
            </a:fld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24241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81" r:id="rId2"/>
    <p:sldLayoutId id="2147483882" r:id="rId3"/>
    <p:sldLayoutId id="2147483870" r:id="rId4"/>
    <p:sldLayoutId id="2147483872" r:id="rId5"/>
    <p:sldLayoutId id="2147483873" r:id="rId6"/>
    <p:sldLayoutId id="2147483874" r:id="rId7"/>
    <p:sldLayoutId id="2147483875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bg1"/>
          </a:solidFill>
          <a:latin typeface="UCL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UCL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UCL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UCL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UCL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UCL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61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DEC9A1-5FF2-CABB-8248-AD8347D3E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12" y="182224"/>
            <a:ext cx="96264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12307-130D-42D9-70F9-1550A2990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0147" y="1052734"/>
            <a:ext cx="9626400" cy="5112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503AE-58E7-4F8E-8601-86B6928CF9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0851" y="185795"/>
            <a:ext cx="10386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UCL Sans" pitchFamily="2" charset="77"/>
              </a:defRPr>
            </a:lvl1pPr>
          </a:lstStyle>
          <a:p>
            <a:r>
              <a:rPr lang="en-GB"/>
              <a:t>02/10/2026</a:t>
            </a:r>
            <a:endParaRPr lang="en-US" sz="16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37065-71C7-2957-3FEB-97F3A7BFE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03513" y="6306650"/>
            <a:ext cx="720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UCL Sans" pitchFamily="2" charset="77"/>
              </a:defRPr>
            </a:lvl1pPr>
          </a:lstStyle>
          <a:p>
            <a:endParaRPr lang="en-US" sz="1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F554C-E6B0-EBAF-10E4-D6B9B2E8BF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4592" y="182223"/>
            <a:ext cx="5760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  <a:latin typeface="UCL Sans" pitchFamily="2" charset="77"/>
              </a:defRPr>
            </a:lvl1pPr>
          </a:lstStyle>
          <a:p>
            <a:fld id="{039E9024-9481-D947-83B5-1D6F8C86C24B}" type="slidenum">
              <a:rPr lang="en-US" smtClean="0"/>
              <a:pPr/>
              <a:t>‹#›</a:t>
            </a:fld>
            <a:endParaRPr lang="en-US" sz="16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38881F-E8AE-9A38-2704-4C3F4DB8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7376" y="6276501"/>
            <a:ext cx="1421688" cy="399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21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3" r:id="rId4"/>
    <p:sldLayoutId id="2147483912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bg1"/>
          </a:solidFill>
          <a:latin typeface="UCL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UCL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UCL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UCL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UCL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UCL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618B9E3-E59F-0B1F-8D65-A473D6673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539" y="365125"/>
            <a:ext cx="11354922" cy="110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2C8B1BD-B1CE-7212-43EF-E4BB172F7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539" y="1700808"/>
            <a:ext cx="11354922" cy="4476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A1D6A56-627B-0CAC-D4B9-5AA18D664C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7912" y="6356350"/>
            <a:ext cx="1719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  <a:latin typeface="UCL Sans" pitchFamily="2" charset="77"/>
              </a:defRPr>
            </a:lvl1pPr>
          </a:lstStyle>
          <a:p>
            <a:r>
              <a:rPr lang="en-GB" noProof="1"/>
              <a:t>02/10/2026</a:t>
            </a:r>
            <a:endParaRPr lang="en-GB" sz="1600" noProof="1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30A6898-3A09-539D-0C09-3869C6FFC8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0512" y="6356350"/>
            <a:ext cx="75439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  <a:latin typeface="UCL Sans" pitchFamily="2" charset="77"/>
              </a:defRPr>
            </a:lvl1pPr>
          </a:lstStyle>
          <a:p>
            <a:endParaRPr lang="en-GB" sz="1600" noProof="1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A264BA6-32AB-2C41-52EC-87CEFC9FA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600" y="39539"/>
            <a:ext cx="6233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  <a:latin typeface="UCL Sans" pitchFamily="2" charset="77"/>
              </a:defRPr>
            </a:lvl1pPr>
          </a:lstStyle>
          <a:p>
            <a:fld id="{053C7F91-C859-1C4D-B061-963A35A2ECCC}" type="slidenum">
              <a:rPr lang="en-GB" noProof="1" smtClean="0"/>
              <a:pPr/>
              <a:t>‹#›</a:t>
            </a:fld>
            <a:endParaRPr lang="en-GB" noProof="1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126251-DE6A-F70F-D2C2-9573927BE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7376" y="6274800"/>
            <a:ext cx="1421688" cy="399052"/>
          </a:xfrm>
          <a:prstGeom prst="rect">
            <a:avLst/>
          </a:prstGeom>
        </p:spPr>
      </p:pic>
      <p:pic>
        <p:nvPicPr>
          <p:cNvPr id="6" name="Picture 5" descr="The Jolly Shrewdness logo">
            <a:extLst>
              <a:ext uri="{FF2B5EF4-FFF2-40B4-BE49-F238E27FC236}">
                <a16:creationId xmlns:a16="http://schemas.microsoft.com/office/drawing/2014/main" id="{FAF7F5ED-B1A8-75C0-4701-E34402DBBAA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42992"/>
            <a:ext cx="615008" cy="61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18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20" r:id="rId2"/>
    <p:sldLayoutId id="2147483834" r:id="rId3"/>
    <p:sldLayoutId id="2147483940" r:id="rId4"/>
    <p:sldLayoutId id="2147483943" r:id="rId5"/>
    <p:sldLayoutId id="2147483942" r:id="rId6"/>
    <p:sldLayoutId id="214748394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8" r:id="rId13"/>
    <p:sldLayoutId id="2147483829" r:id="rId14"/>
    <p:sldLayoutId id="2147483832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accent1"/>
          </a:solidFill>
          <a:latin typeface="UCL Sans SemiBo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UCL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UCL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UCL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UCL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UCL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8">
          <p15:clr>
            <a:srgbClr val="F26B43"/>
          </p15:clr>
        </p15:guide>
        <p15:guide id="2" pos="258">
          <p15:clr>
            <a:srgbClr val="F26B43"/>
          </p15:clr>
        </p15:guide>
        <p15:guide id="3" orient="horz" pos="4064">
          <p15:clr>
            <a:srgbClr val="F26B43"/>
          </p15:clr>
        </p15:guide>
        <p15:guide id="4" pos="853">
          <p15:clr>
            <a:srgbClr val="F26B43"/>
          </p15:clr>
        </p15:guide>
        <p15:guide id="5" pos="1451">
          <p15:clr>
            <a:srgbClr val="F26B43"/>
          </p15:clr>
        </p15:guide>
        <p15:guide id="6" pos="2048">
          <p15:clr>
            <a:srgbClr val="F26B43"/>
          </p15:clr>
        </p15:guide>
        <p15:guide id="7" pos="2643">
          <p15:clr>
            <a:srgbClr val="F26B43"/>
          </p15:clr>
        </p15:guide>
        <p15:guide id="8" pos="3840">
          <p15:clr>
            <a:srgbClr val="F26B43"/>
          </p15:clr>
        </p15:guide>
        <p15:guide id="9" pos="3241">
          <p15:clr>
            <a:srgbClr val="F26B43"/>
          </p15:clr>
        </p15:guide>
        <p15:guide id="10" pos="4436">
          <p15:clr>
            <a:srgbClr val="F26B43"/>
          </p15:clr>
        </p15:guide>
        <p15:guide id="11" pos="5034">
          <p15:clr>
            <a:srgbClr val="F26B43"/>
          </p15:clr>
        </p15:guide>
        <p15:guide id="12" pos="5630">
          <p15:clr>
            <a:srgbClr val="F26B43"/>
          </p15:clr>
        </p15:guide>
        <p15:guide id="13" pos="6226">
          <p15:clr>
            <a:srgbClr val="F26B43"/>
          </p15:clr>
        </p15:guide>
        <p15:guide id="14" pos="6824">
          <p15:clr>
            <a:srgbClr val="F26B43"/>
          </p15:clr>
        </p15:guide>
        <p15:guide id="15" pos="7421">
          <p15:clr>
            <a:srgbClr val="F26B43"/>
          </p15:clr>
        </p15:guide>
        <p15:guide id="16" orient="horz" pos="3430">
          <p15:clr>
            <a:srgbClr val="F26B43"/>
          </p15:clr>
        </p15:guide>
        <p15:guide id="17" orient="horz" pos="2796">
          <p15:clr>
            <a:srgbClr val="F26B43"/>
          </p15:clr>
        </p15:guide>
        <p15:guide id="18" orient="horz" pos="894">
          <p15:clr>
            <a:srgbClr val="F26B43"/>
          </p15:clr>
        </p15:guide>
        <p15:guide id="19" orient="horz" pos="1526">
          <p15:clr>
            <a:srgbClr val="F26B43"/>
          </p15:clr>
        </p15:guide>
        <p15:guide id="20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901DB-1D9C-47ED-0CC9-CBE0088F6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88720-6058-1DBF-3172-BF5641539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3" y="116632"/>
            <a:ext cx="11338553" cy="1065591"/>
          </a:xfrm>
        </p:spPr>
        <p:txBody>
          <a:bodyPr/>
          <a:lstStyle/>
          <a:p>
            <a:r>
              <a:rPr lang="en-GB" b="0" dirty="0"/>
              <a:t>PBT: Battle of the </a:t>
            </a:r>
            <a:r>
              <a:rPr lang="en-GB" b="0" dirty="0" err="1"/>
              <a:t>SoM</a:t>
            </a:r>
            <a:endParaRPr lang="en-GB" b="0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827160-D6BC-10C6-5019-7D447156B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487796" y="1766929"/>
            <a:ext cx="4995419" cy="37465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B5A94F-D82F-E1FC-5744-417F304A7B24}"/>
              </a:ext>
            </a:extLst>
          </p:cNvPr>
          <p:cNvSpPr txBox="1"/>
          <p:nvPr/>
        </p:nvSpPr>
        <p:spPr>
          <a:xfrm>
            <a:off x="623391" y="1053490"/>
            <a:ext cx="71341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Wingdings" pitchFamily="2" charset="2"/>
              <a:buChar char="§"/>
            </a:pPr>
            <a:r>
              <a:rPr lang="en-US" dirty="0"/>
              <a:t>PBT Quality Assurance Detector for Proton Beam Therapy (</a:t>
            </a:r>
            <a:r>
              <a:rPr lang="en-US" dirty="0" err="1"/>
              <a:t>QuADProBe</a:t>
            </a:r>
            <a:r>
              <a:rPr lang="en-US" dirty="0"/>
              <a:t>) measures proton beam range and spot position for QA.</a:t>
            </a:r>
          </a:p>
          <a:p>
            <a:pPr marL="228600" indent="-228600">
              <a:buFont typeface="Wingdings" pitchFamily="2" charset="2"/>
              <a:buChar char="§"/>
            </a:pPr>
            <a:r>
              <a:rPr lang="en-US" dirty="0"/>
              <a:t>FPGA-based DAQ has done through several iterations:</a:t>
            </a:r>
          </a:p>
          <a:p>
            <a:pPr marL="685800" lvl="1" indent="-228600">
              <a:buFont typeface="Wingdings" pitchFamily="2" charset="2"/>
              <a:buChar char="§"/>
            </a:pPr>
            <a:r>
              <a:rPr lang="en-US" dirty="0" err="1"/>
              <a:t>Nexys</a:t>
            </a:r>
            <a:r>
              <a:rPr lang="en-US" dirty="0"/>
              <a:t> </a:t>
            </a:r>
            <a:r>
              <a:rPr lang="en-US" dirty="0" err="1"/>
              <a:t>Video+FMC</a:t>
            </a:r>
            <a:r>
              <a:rPr lang="en-US" dirty="0"/>
              <a:t> </a:t>
            </a:r>
            <a:r>
              <a:rPr lang="en-US" dirty="0" err="1"/>
              <a:t>board+laptop</a:t>
            </a:r>
            <a:r>
              <a:rPr lang="en-US" dirty="0"/>
              <a:t>.</a:t>
            </a:r>
          </a:p>
          <a:p>
            <a:pPr marL="685800" lvl="1" indent="-228600">
              <a:buFont typeface="Wingdings" pitchFamily="2" charset="2"/>
              <a:buChar char="§"/>
            </a:pPr>
            <a:r>
              <a:rPr lang="en-US" dirty="0"/>
              <a:t>Raspberry Pi+USB104+USB-C daughterboard</a:t>
            </a:r>
          </a:p>
          <a:p>
            <a:pPr marL="685800" lvl="1" indent="-228600">
              <a:buFont typeface="Wingdings" pitchFamily="2" charset="2"/>
              <a:buChar char="§"/>
            </a:pPr>
            <a:r>
              <a:rPr lang="en-US" dirty="0"/>
              <a:t>Kria </a:t>
            </a:r>
            <a:r>
              <a:rPr lang="en-US" dirty="0" err="1"/>
              <a:t>SoM+KriaDAQ</a:t>
            </a:r>
            <a:r>
              <a:rPr lang="en-US" dirty="0"/>
              <a:t> carrier board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8E0393-D197-D7A4-41BF-72DF0457BD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496" y="2988332"/>
            <a:ext cx="5004048" cy="3753036"/>
          </a:xfrm>
          <a:prstGeom prst="rect">
            <a:avLst/>
          </a:prstGeom>
        </p:spPr>
      </p:pic>
      <p:sp>
        <p:nvSpPr>
          <p:cNvPr id="13" name="Right Arrow 12">
            <a:extLst>
              <a:ext uri="{FF2B5EF4-FFF2-40B4-BE49-F238E27FC236}">
                <a16:creationId xmlns:a16="http://schemas.microsoft.com/office/drawing/2014/main" id="{D0F6A2FF-3F84-5FFD-6DA5-E8AB2728615A}"/>
              </a:ext>
            </a:extLst>
          </p:cNvPr>
          <p:cNvSpPr/>
          <p:nvPr/>
        </p:nvSpPr>
        <p:spPr>
          <a:xfrm>
            <a:off x="6183056" y="4686985"/>
            <a:ext cx="2016224" cy="3557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266043-E89D-4E0B-9DA1-F81C49E45C56}"/>
              </a:ext>
            </a:extLst>
          </p:cNvPr>
          <p:cNvSpPr txBox="1"/>
          <p:nvPr/>
        </p:nvSpPr>
        <p:spPr>
          <a:xfrm>
            <a:off x="6118095" y="3778743"/>
            <a:ext cx="1913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3 separate boards to a single board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B4EA4-C4FF-90F0-AB5C-AAAC4748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1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02713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3AC0DC3-06C1-5B36-9D99-5E992B560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3" y="274084"/>
            <a:ext cx="11078061" cy="661036"/>
          </a:xfrm>
        </p:spPr>
        <p:txBody>
          <a:bodyPr/>
          <a:lstStyle/>
          <a:p>
            <a:r>
              <a:rPr lang="en-US" dirty="0" err="1"/>
              <a:t>KriaDAQ</a:t>
            </a:r>
            <a:r>
              <a:rPr lang="en-US" dirty="0"/>
              <a:t>: </a:t>
            </a:r>
            <a:r>
              <a:rPr lang="en-US" dirty="0" err="1"/>
              <a:t>Imperial+UCL+Oxford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59FF1-6A55-F89D-D88B-E1A6F4AB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C7F91-C859-1C4D-B061-963A35A2ECCC}" type="slidenum">
              <a:rPr lang="en-GB" noProof="1" smtClean="0"/>
              <a:pPr/>
              <a:t>2</a:t>
            </a:fld>
            <a:endParaRPr lang="en-GB" noProof="1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FE929DE6-7DC1-64EC-2C4D-04BF1AB2017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12955" y="1098344"/>
            <a:ext cx="7627261" cy="499495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30000"/>
              </a:lnSpc>
            </a:pPr>
            <a:r>
              <a:rPr lang="en-US" dirty="0"/>
              <a:t>5x more powerful FPGA peripherals on top of fully optimized usage for our use case compare to the previous iterations with USB104.</a:t>
            </a:r>
          </a:p>
          <a:p>
            <a:pPr>
              <a:lnSpc>
                <a:spcPct val="130000"/>
              </a:lnSpc>
            </a:pPr>
            <a:r>
              <a:rPr lang="en-US" dirty="0"/>
              <a:t>K26 SOM provides ARM CPU and FPGA PL on the same chip improving compactness, flexibility and mobility on the software side as well as reducing complexity in setup.</a:t>
            </a:r>
          </a:p>
          <a:p>
            <a:pPr>
              <a:lnSpc>
                <a:spcPct val="130000"/>
              </a:lnSpc>
            </a:pPr>
            <a:r>
              <a:rPr lang="en-US" dirty="0"/>
              <a:t>Allows much greater number of DAQ channels and more FPGA processing.</a:t>
            </a:r>
          </a:p>
          <a:p>
            <a:pPr>
              <a:lnSpc>
                <a:spcPct val="130000"/>
              </a:lnSpc>
            </a:pPr>
            <a:r>
              <a:rPr lang="en-US" dirty="0"/>
              <a:t>Integrates hardware, software and firmware from </a:t>
            </a:r>
            <a:r>
              <a:rPr lang="en-US" dirty="0" err="1"/>
              <a:t>SuperNEMO</a:t>
            </a:r>
            <a:r>
              <a:rPr lang="en-US" dirty="0"/>
              <a:t>, LHCb, CMS and ATLAS.</a:t>
            </a:r>
          </a:p>
          <a:p>
            <a:pPr>
              <a:lnSpc>
                <a:spcPct val="130000"/>
              </a:lnSpc>
            </a:pPr>
            <a:r>
              <a:rPr lang="en-US" dirty="0"/>
              <a:t>Moving on from single sided DDC per module to 2 sided last year, we are now moving on to all 4-sided DDC232 board couple to each side of the module allows us to measure spot position 3D. </a:t>
            </a:r>
          </a:p>
          <a:p>
            <a:pPr>
              <a:lnSpc>
                <a:spcPct val="130000"/>
              </a:lnSpc>
            </a:pPr>
            <a:r>
              <a:rPr lang="en-US" dirty="0" err="1"/>
              <a:t>KriaDAQ</a:t>
            </a:r>
            <a:r>
              <a:rPr lang="en-US" dirty="0"/>
              <a:t> carrier board has 12 ports allowing integration of Quality Assurance Range Calorimeter (</a:t>
            </a:r>
            <a:r>
              <a:rPr lang="en-US" dirty="0" err="1"/>
              <a:t>QuARC</a:t>
            </a:r>
            <a:r>
              <a:rPr lang="en-US" dirty="0"/>
              <a:t>) with scintillating </a:t>
            </a:r>
            <a:r>
              <a:rPr lang="en-US" dirty="0" err="1"/>
              <a:t>fibre</a:t>
            </a:r>
            <a:r>
              <a:rPr lang="en-US" dirty="0"/>
              <a:t> beam beam profile monitor (</a:t>
            </a:r>
            <a:r>
              <a:rPr lang="en-US" dirty="0" err="1"/>
              <a:t>SciFi</a:t>
            </a:r>
            <a:r>
              <a:rPr lang="en-US"/>
              <a:t>). </a:t>
            </a:r>
            <a:endParaRPr lang="en-US" dirty="0"/>
          </a:p>
          <a:p>
            <a:pPr>
              <a:lnSpc>
                <a:spcPct val="130000"/>
              </a:lnSpc>
            </a:pPr>
            <a:r>
              <a:rPr lang="en-US" dirty="0"/>
              <a:t>More powerful DSP will potentially allows more mathematical operations to be done in FPGA including Calibration process and potentially fitting. </a:t>
            </a:r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23D3D410-7211-76CA-04F8-83E5F82DAE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4979" b="7767"/>
          <a:stretch>
            <a:fillRect/>
          </a:stretch>
        </p:blipFill>
        <p:spPr>
          <a:xfrm rot="5400000">
            <a:off x="7404447" y="1612627"/>
            <a:ext cx="5323780" cy="348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4747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Slides">
  <a:themeElements>
    <a:clrScheme name="UCL200">
      <a:dk1>
        <a:srgbClr val="000000"/>
      </a:dk1>
      <a:lt1>
        <a:srgbClr val="FAFAFA"/>
      </a:lt1>
      <a:dk2>
        <a:srgbClr val="000000"/>
      </a:dk2>
      <a:lt2>
        <a:srgbClr val="E8E8E8"/>
      </a:lt2>
      <a:accent1>
        <a:srgbClr val="3A1857"/>
      </a:accent1>
      <a:accent2>
        <a:srgbClr val="993AFF"/>
      </a:accent2>
      <a:accent3>
        <a:srgbClr val="B982FF"/>
      </a:accent3>
      <a:accent4>
        <a:srgbClr val="DDBDFF"/>
      </a:accent4>
      <a:accent5>
        <a:srgbClr val="EEDEFF"/>
      </a:accent5>
      <a:accent6>
        <a:srgbClr val="30D6FF"/>
      </a:accent6>
      <a:hlink>
        <a:srgbClr val="3A1857"/>
      </a:hlink>
      <a:folHlink>
        <a:srgbClr val="993A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ark with Colour Logo">
  <a:themeElements>
    <a:clrScheme name="UCL200">
      <a:dk1>
        <a:srgbClr val="000000"/>
      </a:dk1>
      <a:lt1>
        <a:srgbClr val="FAFAFA"/>
      </a:lt1>
      <a:dk2>
        <a:srgbClr val="000000"/>
      </a:dk2>
      <a:lt2>
        <a:srgbClr val="E8E8E8"/>
      </a:lt2>
      <a:accent1>
        <a:srgbClr val="3A1857"/>
      </a:accent1>
      <a:accent2>
        <a:srgbClr val="993AFF"/>
      </a:accent2>
      <a:accent3>
        <a:srgbClr val="B982FF"/>
      </a:accent3>
      <a:accent4>
        <a:srgbClr val="DDBDFF"/>
      </a:accent4>
      <a:accent5>
        <a:srgbClr val="EEDEFF"/>
      </a:accent5>
      <a:accent6>
        <a:srgbClr val="30D6FF"/>
      </a:accent6>
      <a:hlink>
        <a:srgbClr val="3A1857"/>
      </a:hlink>
      <a:folHlink>
        <a:srgbClr val="993A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Light Slides">
  <a:themeElements>
    <a:clrScheme name="UCL Brand colours light pages">
      <a:dk1>
        <a:srgbClr val="000000"/>
      </a:dk1>
      <a:lt1>
        <a:srgbClr val="FAFAFA"/>
      </a:lt1>
      <a:dk2>
        <a:srgbClr val="000000"/>
      </a:dk2>
      <a:lt2>
        <a:srgbClr val="E8E8E8"/>
      </a:lt2>
      <a:accent1>
        <a:srgbClr val="361A54"/>
      </a:accent1>
      <a:accent2>
        <a:srgbClr val="993AFF"/>
      </a:accent2>
      <a:accent3>
        <a:srgbClr val="B982FF"/>
      </a:accent3>
      <a:accent4>
        <a:srgbClr val="DDBDFF"/>
      </a:accent4>
      <a:accent5>
        <a:srgbClr val="EEDEFF"/>
      </a:accent5>
      <a:accent6>
        <a:srgbClr val="30D6FF"/>
      </a:accent6>
      <a:hlink>
        <a:srgbClr val="12239E"/>
      </a:hlink>
      <a:folHlink>
        <a:srgbClr val="0000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1" id="{03EB46CC-B1FB-0244-9109-6997B9E95799}" vid="{FB587972-FD9C-8740-85EB-DC370750D20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</TotalTime>
  <Words>240</Words>
  <Application>Microsoft Macintosh PowerPoint</Application>
  <PresentationFormat>Widescreen</PresentationFormat>
  <Paragraphs>18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UCL Sans</vt:lpstr>
      <vt:lpstr>UCL Sans SemiBold</vt:lpstr>
      <vt:lpstr>Wingdings</vt:lpstr>
      <vt:lpstr>Aptos</vt:lpstr>
      <vt:lpstr>Dark Slides</vt:lpstr>
      <vt:lpstr>Dark with Colour Logo</vt:lpstr>
      <vt:lpstr>Light Slides</vt:lpstr>
      <vt:lpstr>PBT: Battle of the SoM</vt:lpstr>
      <vt:lpstr>KriaDAQ: Imperial+UCL+Oxford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UCL-PowerPoint-Template-UCL-Sans-2.0</dc:title>
  <dc:subject/>
  <dc:creator>Elisavet Vlachaki</dc:creator>
  <cp:keywords/>
  <dc:description/>
  <cp:lastModifiedBy>Simon Jolly</cp:lastModifiedBy>
  <cp:revision>5</cp:revision>
  <dcterms:created xsi:type="dcterms:W3CDTF">2026-06-12T09:35:30Z</dcterms:created>
  <dcterms:modified xsi:type="dcterms:W3CDTF">2026-10-01T17:13:37Z</dcterms:modified>
  <cp:category/>
</cp:coreProperties>
</file>