
<file path=[Content_Types].xml><?xml version="1.0" encoding="utf-8"?>
<Types xmlns="http://schemas.openxmlformats.org/package/2006/content-types">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68" r:id="rId1"/>
    <p:sldMasterId id="2147483883" r:id="rId2"/>
    <p:sldMasterId id="2147483905" r:id="rId3"/>
    <p:sldMasterId id="2147483813" r:id="rId4"/>
    <p:sldMasterId id="2147483914" r:id="rId5"/>
    <p:sldMasterId id="2147483933" r:id="rId6"/>
    <p:sldMasterId id="2147483835" r:id="rId7"/>
  </p:sldMasterIdLst>
  <p:notesMasterIdLst>
    <p:notesMasterId r:id="rId29"/>
  </p:notesMasterIdLst>
  <p:handoutMasterIdLst>
    <p:handoutMasterId r:id="rId30"/>
  </p:handoutMasterIdLst>
  <p:sldIdLst>
    <p:sldId id="259" r:id="rId8"/>
    <p:sldId id="324" r:id="rId9"/>
    <p:sldId id="322" r:id="rId10"/>
    <p:sldId id="261" r:id="rId11"/>
    <p:sldId id="300" r:id="rId12"/>
    <p:sldId id="310" r:id="rId13"/>
    <p:sldId id="276" r:id="rId14"/>
    <p:sldId id="311" r:id="rId15"/>
    <p:sldId id="314" r:id="rId16"/>
    <p:sldId id="266" r:id="rId17"/>
    <p:sldId id="318" r:id="rId18"/>
    <p:sldId id="280" r:id="rId19"/>
    <p:sldId id="267" r:id="rId20"/>
    <p:sldId id="282" r:id="rId21"/>
    <p:sldId id="306" r:id="rId22"/>
    <p:sldId id="284" r:id="rId23"/>
    <p:sldId id="285" r:id="rId24"/>
    <p:sldId id="319" r:id="rId25"/>
    <p:sldId id="312" r:id="rId26"/>
    <p:sldId id="317" r:id="rId27"/>
    <p:sldId id="313" r:id="rId28"/>
  </p:sldIdLst>
  <p:sldSz cx="12192000" cy="6858000"/>
  <p:notesSz cx="6858000" cy="9144000"/>
  <p:embeddedFontLst>
    <p:embeddedFont>
      <p:font typeface="UCL Sans" pitchFamily="2" charset="77"/>
      <p:regular r:id="rId31"/>
      <p:bold r:id="rId32"/>
      <p:italic r:id="rId33"/>
    </p:embeddedFont>
    <p:embeddedFont>
      <p:font typeface="UCL Sans Light" pitchFamily="2" charset="77"/>
      <p:regular r:id="rId34"/>
      <p:italic r:id="rId35"/>
    </p:embeddedFont>
    <p:embeddedFont>
      <p:font typeface="UCL Sans SemiBold" pitchFamily="2" charset="77"/>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521415D9-36F7-43E2-AB2F-B90AF26B5E84}">
      <p14:sectionLst xmlns:p14="http://schemas.microsoft.com/office/powerpoint/2010/main">
        <p14:section name="Using this PowerPoint Template- TO BE DELETED" id="{30A6BDA0-26A2-F349-A9CC-BDD878FA4E0E}">
          <p14:sldIdLst>
            <p14:sldId id="259"/>
            <p14:sldId id="324"/>
            <p14:sldId id="322"/>
          </p14:sldIdLst>
        </p14:section>
        <p14:section name="UCL Slides" id="{64BE57D8-B9E0-4D48-BBC7-659295F1B008}">
          <p14:sldIdLst>
            <p14:sldId id="261"/>
            <p14:sldId id="300"/>
            <p14:sldId id="310"/>
            <p14:sldId id="276"/>
            <p14:sldId id="311"/>
            <p14:sldId id="314"/>
            <p14:sldId id="266"/>
            <p14:sldId id="318"/>
            <p14:sldId id="280"/>
            <p14:sldId id="267"/>
            <p14:sldId id="282"/>
            <p14:sldId id="306"/>
            <p14:sldId id="284"/>
            <p14:sldId id="285"/>
            <p14:sldId id="319"/>
            <p14:sldId id="312"/>
            <p14:sldId id="317"/>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2EC2F-43D1-6F61-F4BC-6EFB17B531D8}" name="Kat Sommers" initials="KS" userId="Kat Somme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1A54"/>
    <a:srgbClr val="12239E"/>
    <a:srgbClr val="002EA6"/>
    <a:srgbClr val="10433F"/>
    <a:srgbClr val="005E5C"/>
    <a:srgbClr val="118DFF"/>
    <a:srgbClr val="E66C37"/>
    <a:srgbClr val="1AAB40"/>
    <a:srgbClr val="E645AB"/>
    <a:srgbClr val="751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5F78C-1F1D-FF42-93E9-FF894E95DA88}" v="161" dt="2026-06-25T15:39:11.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8"/>
    <p:restoredTop sz="86457"/>
  </p:normalViewPr>
  <p:slideViewPr>
    <p:cSldViewPr>
      <p:cViewPr varScale="1">
        <p:scale>
          <a:sx n="117" d="100"/>
          <a:sy n="117" d="100"/>
        </p:scale>
        <p:origin x="184" y="16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7" d="100"/>
          <a:sy n="97" d="100"/>
        </p:scale>
        <p:origin x="276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Jolly" userId="483c67c2-aa76-446b-83f2-8414b3e7bd97" providerId="ADAL" clId="{6067E2D7-76B2-5353-BE34-0C774A117E0F}"/>
    <pc:docChg chg="undo redo custSel addSld delSld modSld addMainMaster delMainMaster modMainMaster mainMasterOrd modSection">
      <pc:chgData name="Simon Jolly" userId="483c67c2-aa76-446b-83f2-8414b3e7bd97" providerId="ADAL" clId="{6067E2D7-76B2-5353-BE34-0C774A117E0F}" dt="2026-06-25T16:14:34.238" v="763" actId="2696"/>
      <pc:docMkLst>
        <pc:docMk/>
      </pc:docMkLst>
      <pc:sldChg chg="delSp modSp mod modClrScheme chgLayout">
        <pc:chgData name="Simon Jolly" userId="483c67c2-aa76-446b-83f2-8414b3e7bd97" providerId="ADAL" clId="{6067E2D7-76B2-5353-BE34-0C774A117E0F}" dt="2026-06-25T12:40:51.827" v="187" actId="478"/>
        <pc:sldMkLst>
          <pc:docMk/>
          <pc:sldMk cId="1066985983" sldId="261"/>
        </pc:sldMkLst>
        <pc:spChg chg="del mod ord">
          <ac:chgData name="Simon Jolly" userId="483c67c2-aa76-446b-83f2-8414b3e7bd97" providerId="ADAL" clId="{6067E2D7-76B2-5353-BE34-0C774A117E0F}" dt="2026-06-25T12:40:51.827" v="187" actId="478"/>
          <ac:spMkLst>
            <pc:docMk/>
            <pc:sldMk cId="1066985983" sldId="261"/>
            <ac:spMk id="3" creationId="{F635B7B6-4172-6B3E-C450-5795F4ACD088}"/>
          </ac:spMkLst>
        </pc:spChg>
        <pc:spChg chg="mod ord">
          <ac:chgData name="Simon Jolly" userId="483c67c2-aa76-446b-83f2-8414b3e7bd97" providerId="ADAL" clId="{6067E2D7-76B2-5353-BE34-0C774A117E0F}" dt="2026-06-25T12:40:44.594" v="186" actId="700"/>
          <ac:spMkLst>
            <pc:docMk/>
            <pc:sldMk cId="1066985983" sldId="261"/>
            <ac:spMk id="4" creationId="{BE4544CB-2330-0811-37A1-30A796859575}"/>
          </ac:spMkLst>
        </pc:spChg>
        <pc:spChg chg="mod ord">
          <ac:chgData name="Simon Jolly" userId="483c67c2-aa76-446b-83f2-8414b3e7bd97" providerId="ADAL" clId="{6067E2D7-76B2-5353-BE34-0C774A117E0F}" dt="2026-06-25T12:40:44.594" v="186" actId="700"/>
          <ac:spMkLst>
            <pc:docMk/>
            <pc:sldMk cId="1066985983" sldId="261"/>
            <ac:spMk id="5" creationId="{235D19E8-326A-C7BA-2DD6-D51A5DA4B015}"/>
          </ac:spMkLst>
        </pc:spChg>
      </pc:sldChg>
      <pc:sldChg chg="modSp">
        <pc:chgData name="Simon Jolly" userId="483c67c2-aa76-446b-83f2-8414b3e7bd97" providerId="ADAL" clId="{6067E2D7-76B2-5353-BE34-0C774A117E0F}" dt="2026-06-25T14:33:34.656" v="407"/>
        <pc:sldMkLst>
          <pc:docMk/>
          <pc:sldMk cId="172256862" sldId="266"/>
        </pc:sldMkLst>
        <pc:spChg chg="mod">
          <ac:chgData name="Simon Jolly" userId="483c67c2-aa76-446b-83f2-8414b3e7bd97" providerId="ADAL" clId="{6067E2D7-76B2-5353-BE34-0C774A117E0F}" dt="2026-06-25T14:33:34.656" v="407"/>
          <ac:spMkLst>
            <pc:docMk/>
            <pc:sldMk cId="172256862" sldId="266"/>
            <ac:spMk id="2" creationId="{C5367F36-6363-FC06-82EE-8CD8EE53EB7D}"/>
          </ac:spMkLst>
        </pc:spChg>
        <pc:spChg chg="mod">
          <ac:chgData name="Simon Jolly" userId="483c67c2-aa76-446b-83f2-8414b3e7bd97" providerId="ADAL" clId="{6067E2D7-76B2-5353-BE34-0C774A117E0F}" dt="2026-06-25T14:33:34.656" v="407"/>
          <ac:spMkLst>
            <pc:docMk/>
            <pc:sldMk cId="172256862" sldId="266"/>
            <ac:spMk id="5" creationId="{3406BA73-D08E-538D-CF5D-F7C83F8A68C8}"/>
          </ac:spMkLst>
        </pc:spChg>
      </pc:sldChg>
      <pc:sldChg chg="modSp">
        <pc:chgData name="Simon Jolly" userId="483c67c2-aa76-446b-83f2-8414b3e7bd97" providerId="ADAL" clId="{6067E2D7-76B2-5353-BE34-0C774A117E0F}" dt="2026-06-25T14:33:34.656" v="407"/>
        <pc:sldMkLst>
          <pc:docMk/>
          <pc:sldMk cId="963726331" sldId="267"/>
        </pc:sldMkLst>
        <pc:spChg chg="mod">
          <ac:chgData name="Simon Jolly" userId="483c67c2-aa76-446b-83f2-8414b3e7bd97" providerId="ADAL" clId="{6067E2D7-76B2-5353-BE34-0C774A117E0F}" dt="2026-06-25T14:33:34.656" v="407"/>
          <ac:spMkLst>
            <pc:docMk/>
            <pc:sldMk cId="963726331" sldId="267"/>
            <ac:spMk id="2" creationId="{4BBB7C27-9C8C-19B2-1FF3-88B74000CB7C}"/>
          </ac:spMkLst>
        </pc:spChg>
        <pc:spChg chg="mod">
          <ac:chgData name="Simon Jolly" userId="483c67c2-aa76-446b-83f2-8414b3e7bd97" providerId="ADAL" clId="{6067E2D7-76B2-5353-BE34-0C774A117E0F}" dt="2026-06-25T14:33:34.656" v="407"/>
          <ac:spMkLst>
            <pc:docMk/>
            <pc:sldMk cId="963726331" sldId="267"/>
            <ac:spMk id="3" creationId="{635C2D7B-4C7B-7E86-4F1C-ED903A464D9E}"/>
          </ac:spMkLst>
        </pc:spChg>
        <pc:spChg chg="mod">
          <ac:chgData name="Simon Jolly" userId="483c67c2-aa76-446b-83f2-8414b3e7bd97" providerId="ADAL" clId="{6067E2D7-76B2-5353-BE34-0C774A117E0F}" dt="2026-06-25T14:33:34.656" v="407"/>
          <ac:spMkLst>
            <pc:docMk/>
            <pc:sldMk cId="963726331" sldId="267"/>
            <ac:spMk id="4" creationId="{65326473-3079-ED10-79B1-F71A74561FB8}"/>
          </ac:spMkLst>
        </pc:spChg>
      </pc:sldChg>
      <pc:sldChg chg="modSp del mod modClrScheme chgLayout">
        <pc:chgData name="Simon Jolly" userId="483c67c2-aa76-446b-83f2-8414b3e7bd97" providerId="ADAL" clId="{6067E2D7-76B2-5353-BE34-0C774A117E0F}" dt="2026-06-25T15:28:14.418" v="702" actId="2696"/>
        <pc:sldMkLst>
          <pc:docMk/>
          <pc:sldMk cId="1874449910" sldId="273"/>
        </pc:sldMkLst>
        <pc:spChg chg="mod ord">
          <ac:chgData name="Simon Jolly" userId="483c67c2-aa76-446b-83f2-8414b3e7bd97" providerId="ADAL" clId="{6067E2D7-76B2-5353-BE34-0C774A117E0F}" dt="2026-06-25T12:45:39.748" v="213" actId="27636"/>
          <ac:spMkLst>
            <pc:docMk/>
            <pc:sldMk cId="1874449910" sldId="273"/>
            <ac:spMk id="3" creationId="{1FC30198-0A2B-B64B-808C-86C51E56DB58}"/>
          </ac:spMkLst>
        </pc:spChg>
        <pc:spChg chg="mod ord">
          <ac:chgData name="Simon Jolly" userId="483c67c2-aa76-446b-83f2-8414b3e7bd97" providerId="ADAL" clId="{6067E2D7-76B2-5353-BE34-0C774A117E0F}" dt="2026-06-25T12:45:39.756" v="214" actId="27636"/>
          <ac:spMkLst>
            <pc:docMk/>
            <pc:sldMk cId="1874449910" sldId="273"/>
            <ac:spMk id="6" creationId="{C62915C7-E4C8-08AA-1334-CA5998A021CD}"/>
          </ac:spMkLst>
        </pc:spChg>
        <pc:spChg chg="mod ord">
          <ac:chgData name="Simon Jolly" userId="483c67c2-aa76-446b-83f2-8414b3e7bd97" providerId="ADAL" clId="{6067E2D7-76B2-5353-BE34-0C774A117E0F}" dt="2026-06-25T12:45:39.741" v="212" actId="700"/>
          <ac:spMkLst>
            <pc:docMk/>
            <pc:sldMk cId="1874449910" sldId="273"/>
            <ac:spMk id="7" creationId="{4B1644BF-80D9-4F53-9810-7B7AB39B6E36}"/>
          </ac:spMkLst>
        </pc:spChg>
        <pc:picChg chg="mod ord">
          <ac:chgData name="Simon Jolly" userId="483c67c2-aa76-446b-83f2-8414b3e7bd97" providerId="ADAL" clId="{6067E2D7-76B2-5353-BE34-0C774A117E0F}" dt="2026-06-25T12:45:39.741" v="212" actId="700"/>
          <ac:picMkLst>
            <pc:docMk/>
            <pc:sldMk cId="1874449910" sldId="273"/>
            <ac:picMk id="17" creationId="{0A90CA10-9DE7-0491-090F-697AACAB2AAB}"/>
          </ac:picMkLst>
        </pc:picChg>
      </pc:sldChg>
      <pc:sldChg chg="modSp mod modClrScheme chgLayout">
        <pc:chgData name="Simon Jolly" userId="483c67c2-aa76-446b-83f2-8414b3e7bd97" providerId="ADAL" clId="{6067E2D7-76B2-5353-BE34-0C774A117E0F}" dt="2026-06-25T14:27:08.762" v="366" actId="700"/>
        <pc:sldMkLst>
          <pc:docMk/>
          <pc:sldMk cId="207722887" sldId="276"/>
        </pc:sldMkLst>
        <pc:spChg chg="mod ord">
          <ac:chgData name="Simon Jolly" userId="483c67c2-aa76-446b-83f2-8414b3e7bd97" providerId="ADAL" clId="{6067E2D7-76B2-5353-BE34-0C774A117E0F}" dt="2026-06-25T14:27:08.762" v="366" actId="700"/>
          <ac:spMkLst>
            <pc:docMk/>
            <pc:sldMk cId="207722887" sldId="276"/>
            <ac:spMk id="2" creationId="{7E4E2A9D-D00D-3495-501C-1FCB5A0BBBC7}"/>
          </ac:spMkLst>
        </pc:spChg>
        <pc:spChg chg="mod ord">
          <ac:chgData name="Simon Jolly" userId="483c67c2-aa76-446b-83f2-8414b3e7bd97" providerId="ADAL" clId="{6067E2D7-76B2-5353-BE34-0C774A117E0F}" dt="2026-06-25T14:27:08.762" v="366" actId="700"/>
          <ac:spMkLst>
            <pc:docMk/>
            <pc:sldMk cId="207722887" sldId="276"/>
            <ac:spMk id="3" creationId="{90FC14FA-A8F6-408E-2C6D-63E3A9AB6484}"/>
          </ac:spMkLst>
        </pc:spChg>
      </pc:sldChg>
      <pc:sldChg chg="modSp mod modClrScheme chgLayout">
        <pc:chgData name="Simon Jolly" userId="483c67c2-aa76-446b-83f2-8414b3e7bd97" providerId="ADAL" clId="{6067E2D7-76B2-5353-BE34-0C774A117E0F}" dt="2026-06-25T14:31:32.542" v="403" actId="27636"/>
        <pc:sldMkLst>
          <pc:docMk/>
          <pc:sldMk cId="1316522897" sldId="280"/>
        </pc:sldMkLst>
        <pc:spChg chg="mod ord">
          <ac:chgData name="Simon Jolly" userId="483c67c2-aa76-446b-83f2-8414b3e7bd97" providerId="ADAL" clId="{6067E2D7-76B2-5353-BE34-0C774A117E0F}" dt="2026-06-25T14:31:32.542" v="403" actId="27636"/>
          <ac:spMkLst>
            <pc:docMk/>
            <pc:sldMk cId="1316522897" sldId="280"/>
            <ac:spMk id="2" creationId="{3A92BC82-633E-803F-8D92-B5C030BF97FA}"/>
          </ac:spMkLst>
        </pc:spChg>
        <pc:spChg chg="mod ord">
          <ac:chgData name="Simon Jolly" userId="483c67c2-aa76-446b-83f2-8414b3e7bd97" providerId="ADAL" clId="{6067E2D7-76B2-5353-BE34-0C774A117E0F}" dt="2026-06-25T14:31:32.537" v="402" actId="700"/>
          <ac:spMkLst>
            <pc:docMk/>
            <pc:sldMk cId="1316522897" sldId="280"/>
            <ac:spMk id="4" creationId="{AACCCFDC-7D79-7EC4-6ED9-F7DD8ACA9FFA}"/>
          </ac:spMkLst>
        </pc:spChg>
        <pc:spChg chg="mod ord">
          <ac:chgData name="Simon Jolly" userId="483c67c2-aa76-446b-83f2-8414b3e7bd97" providerId="ADAL" clId="{6067E2D7-76B2-5353-BE34-0C774A117E0F}" dt="2026-06-25T14:31:32.537" v="402" actId="700"/>
          <ac:spMkLst>
            <pc:docMk/>
            <pc:sldMk cId="1316522897" sldId="280"/>
            <ac:spMk id="5" creationId="{FEFE3491-9088-FE3F-18D1-54B9C94F4E20}"/>
          </ac:spMkLst>
        </pc:spChg>
        <pc:graphicFrameChg chg="mod ord modGraphic">
          <ac:chgData name="Simon Jolly" userId="483c67c2-aa76-446b-83f2-8414b3e7bd97" providerId="ADAL" clId="{6067E2D7-76B2-5353-BE34-0C774A117E0F}" dt="2026-06-25T14:31:32.537" v="402" actId="700"/>
          <ac:graphicFrameMkLst>
            <pc:docMk/>
            <pc:sldMk cId="1316522897" sldId="280"/>
            <ac:graphicFrameMk id="8" creationId="{6134BA9A-6AF2-E083-E414-CD93001E229D}"/>
          </ac:graphicFrameMkLst>
        </pc:graphicFrameChg>
        <pc:picChg chg="mod ord">
          <ac:chgData name="Simon Jolly" userId="483c67c2-aa76-446b-83f2-8414b3e7bd97" providerId="ADAL" clId="{6067E2D7-76B2-5353-BE34-0C774A117E0F}" dt="2026-06-25T14:31:32.537" v="402" actId="700"/>
          <ac:picMkLst>
            <pc:docMk/>
            <pc:sldMk cId="1316522897" sldId="280"/>
            <ac:picMk id="7" creationId="{4E4EE1C8-16B1-9450-3E4F-FE282580FCD8}"/>
          </ac:picMkLst>
        </pc:picChg>
      </pc:sldChg>
      <pc:sldChg chg="modSp mod modClrScheme chgLayout">
        <pc:chgData name="Simon Jolly" userId="483c67c2-aa76-446b-83f2-8414b3e7bd97" providerId="ADAL" clId="{6067E2D7-76B2-5353-BE34-0C774A117E0F}" dt="2026-06-25T15:19:43.891" v="676" actId="700"/>
        <pc:sldMkLst>
          <pc:docMk/>
          <pc:sldMk cId="3455821973" sldId="282"/>
        </pc:sldMkLst>
        <pc:spChg chg="mod ord">
          <ac:chgData name="Simon Jolly" userId="483c67c2-aa76-446b-83f2-8414b3e7bd97" providerId="ADAL" clId="{6067E2D7-76B2-5353-BE34-0C774A117E0F}" dt="2026-06-25T15:19:43.891" v="676" actId="700"/>
          <ac:spMkLst>
            <pc:docMk/>
            <pc:sldMk cId="3455821973" sldId="282"/>
            <ac:spMk id="2" creationId="{79382B60-F7F4-0080-E833-50E8FBB5B844}"/>
          </ac:spMkLst>
        </pc:spChg>
        <pc:spChg chg="mod ord">
          <ac:chgData name="Simon Jolly" userId="483c67c2-aa76-446b-83f2-8414b3e7bd97" providerId="ADAL" clId="{6067E2D7-76B2-5353-BE34-0C774A117E0F}" dt="2026-06-25T15:19:43.891" v="676" actId="700"/>
          <ac:spMkLst>
            <pc:docMk/>
            <pc:sldMk cId="3455821973" sldId="282"/>
            <ac:spMk id="3" creationId="{16478633-5B51-0E66-72EA-2539C863CEBC}"/>
          </ac:spMkLst>
        </pc:spChg>
        <pc:spChg chg="mod ord">
          <ac:chgData name="Simon Jolly" userId="483c67c2-aa76-446b-83f2-8414b3e7bd97" providerId="ADAL" clId="{6067E2D7-76B2-5353-BE34-0C774A117E0F}" dt="2026-06-25T15:19:43.891" v="676" actId="700"/>
          <ac:spMkLst>
            <pc:docMk/>
            <pc:sldMk cId="3455821973" sldId="282"/>
            <ac:spMk id="6" creationId="{FEC0AF85-7A31-13DD-8E9E-8E2C3146018B}"/>
          </ac:spMkLst>
        </pc:spChg>
        <pc:picChg chg="mod ord">
          <ac:chgData name="Simon Jolly" userId="483c67c2-aa76-446b-83f2-8414b3e7bd97" providerId="ADAL" clId="{6067E2D7-76B2-5353-BE34-0C774A117E0F}" dt="2026-06-25T15:19:43.891" v="676" actId="700"/>
          <ac:picMkLst>
            <pc:docMk/>
            <pc:sldMk cId="3455821973" sldId="282"/>
            <ac:picMk id="7" creationId="{A03B050A-380D-DC44-55CE-13D975A40462}"/>
          </ac:picMkLst>
        </pc:picChg>
        <pc:picChg chg="mod ord">
          <ac:chgData name="Simon Jolly" userId="483c67c2-aa76-446b-83f2-8414b3e7bd97" providerId="ADAL" clId="{6067E2D7-76B2-5353-BE34-0C774A117E0F}" dt="2026-06-25T15:19:43.891" v="676" actId="700"/>
          <ac:picMkLst>
            <pc:docMk/>
            <pc:sldMk cId="3455821973" sldId="282"/>
            <ac:picMk id="10" creationId="{AC7A53A9-8774-8864-E1CA-8A3667F45D71}"/>
          </ac:picMkLst>
        </pc:picChg>
      </pc:sldChg>
      <pc:sldChg chg="modSp mod modClrScheme chgLayout">
        <pc:chgData name="Simon Jolly" userId="483c67c2-aa76-446b-83f2-8414b3e7bd97" providerId="ADAL" clId="{6067E2D7-76B2-5353-BE34-0C774A117E0F}" dt="2026-06-25T15:20:05.901" v="678" actId="700"/>
        <pc:sldMkLst>
          <pc:docMk/>
          <pc:sldMk cId="3461313697" sldId="284"/>
        </pc:sldMkLst>
        <pc:spChg chg="mod ord">
          <ac:chgData name="Simon Jolly" userId="483c67c2-aa76-446b-83f2-8414b3e7bd97" providerId="ADAL" clId="{6067E2D7-76B2-5353-BE34-0C774A117E0F}" dt="2026-06-25T15:20:05.901" v="678" actId="700"/>
          <ac:spMkLst>
            <pc:docMk/>
            <pc:sldMk cId="3461313697" sldId="284"/>
            <ac:spMk id="3" creationId="{A87D3EB9-DE9F-6768-3432-92D67DDE641D}"/>
          </ac:spMkLst>
        </pc:spChg>
        <pc:spChg chg="mod ord">
          <ac:chgData name="Simon Jolly" userId="483c67c2-aa76-446b-83f2-8414b3e7bd97" providerId="ADAL" clId="{6067E2D7-76B2-5353-BE34-0C774A117E0F}" dt="2026-06-25T15:20:05.901" v="678" actId="700"/>
          <ac:spMkLst>
            <pc:docMk/>
            <pc:sldMk cId="3461313697" sldId="284"/>
            <ac:spMk id="4" creationId="{1B8CC4F4-1F6B-DBC5-9729-D14A9B9408F6}"/>
          </ac:spMkLst>
        </pc:spChg>
        <pc:spChg chg="mod ord">
          <ac:chgData name="Simon Jolly" userId="483c67c2-aa76-446b-83f2-8414b3e7bd97" providerId="ADAL" clId="{6067E2D7-76B2-5353-BE34-0C774A117E0F}" dt="2026-06-25T15:20:05.901" v="678" actId="700"/>
          <ac:spMkLst>
            <pc:docMk/>
            <pc:sldMk cId="3461313697" sldId="284"/>
            <ac:spMk id="6" creationId="{8F90DAE1-5375-2861-4F55-D768F3E2B87F}"/>
          </ac:spMkLst>
        </pc:spChg>
        <pc:spChg chg="mod ord">
          <ac:chgData name="Simon Jolly" userId="483c67c2-aa76-446b-83f2-8414b3e7bd97" providerId="ADAL" clId="{6067E2D7-76B2-5353-BE34-0C774A117E0F}" dt="2026-06-25T15:20:05.901" v="678" actId="700"/>
          <ac:spMkLst>
            <pc:docMk/>
            <pc:sldMk cId="3461313697" sldId="284"/>
            <ac:spMk id="8" creationId="{D7726087-D47A-2430-B8F4-6960DC713CA2}"/>
          </ac:spMkLst>
        </pc:spChg>
        <pc:spChg chg="mod ord">
          <ac:chgData name="Simon Jolly" userId="483c67c2-aa76-446b-83f2-8414b3e7bd97" providerId="ADAL" clId="{6067E2D7-76B2-5353-BE34-0C774A117E0F}" dt="2026-06-25T15:20:05.901" v="678" actId="700"/>
          <ac:spMkLst>
            <pc:docMk/>
            <pc:sldMk cId="3461313697" sldId="284"/>
            <ac:spMk id="10" creationId="{2A2D541C-885F-FE55-E8AE-6CFC10EE2254}"/>
          </ac:spMkLst>
        </pc:spChg>
        <pc:picChg chg="mod ord">
          <ac:chgData name="Simon Jolly" userId="483c67c2-aa76-446b-83f2-8414b3e7bd97" providerId="ADAL" clId="{6067E2D7-76B2-5353-BE34-0C774A117E0F}" dt="2026-06-25T15:20:05.901" v="678" actId="700"/>
          <ac:picMkLst>
            <pc:docMk/>
            <pc:sldMk cId="3461313697" sldId="284"/>
            <ac:picMk id="15" creationId="{9059F7DE-E447-C383-31D7-6A51269B8621}"/>
          </ac:picMkLst>
        </pc:picChg>
        <pc:picChg chg="mod ord">
          <ac:chgData name="Simon Jolly" userId="483c67c2-aa76-446b-83f2-8414b3e7bd97" providerId="ADAL" clId="{6067E2D7-76B2-5353-BE34-0C774A117E0F}" dt="2026-06-25T15:20:05.901" v="678" actId="700"/>
          <ac:picMkLst>
            <pc:docMk/>
            <pc:sldMk cId="3461313697" sldId="284"/>
            <ac:picMk id="18" creationId="{1CDA9992-A8F9-F169-9CE8-0E45A9A81561}"/>
          </ac:picMkLst>
        </pc:picChg>
        <pc:picChg chg="mod ord">
          <ac:chgData name="Simon Jolly" userId="483c67c2-aa76-446b-83f2-8414b3e7bd97" providerId="ADAL" clId="{6067E2D7-76B2-5353-BE34-0C774A117E0F}" dt="2026-06-25T15:20:05.901" v="678" actId="700"/>
          <ac:picMkLst>
            <pc:docMk/>
            <pc:sldMk cId="3461313697" sldId="284"/>
            <ac:picMk id="20" creationId="{ED8E81AE-E0B7-6AD1-D388-44BC7094C724}"/>
          </ac:picMkLst>
        </pc:picChg>
        <pc:picChg chg="mod ord">
          <ac:chgData name="Simon Jolly" userId="483c67c2-aa76-446b-83f2-8414b3e7bd97" providerId="ADAL" clId="{6067E2D7-76B2-5353-BE34-0C774A117E0F}" dt="2026-06-25T15:20:05.901" v="678" actId="700"/>
          <ac:picMkLst>
            <pc:docMk/>
            <pc:sldMk cId="3461313697" sldId="284"/>
            <ac:picMk id="22" creationId="{977981BC-C44A-7808-2D5E-3E183C147CC0}"/>
          </ac:picMkLst>
        </pc:picChg>
      </pc:sldChg>
      <pc:sldChg chg="addSp modSp mod modClrScheme chgLayout">
        <pc:chgData name="Simon Jolly" userId="483c67c2-aa76-446b-83f2-8414b3e7bd97" providerId="ADAL" clId="{6067E2D7-76B2-5353-BE34-0C774A117E0F}" dt="2026-06-25T15:20:26.374" v="679" actId="700"/>
        <pc:sldMkLst>
          <pc:docMk/>
          <pc:sldMk cId="2447804404" sldId="285"/>
        </pc:sldMkLst>
        <pc:spChg chg="add mod ord">
          <ac:chgData name="Simon Jolly" userId="483c67c2-aa76-446b-83f2-8414b3e7bd97" providerId="ADAL" clId="{6067E2D7-76B2-5353-BE34-0C774A117E0F}" dt="2026-06-25T15:20:26.374" v="679" actId="700"/>
          <ac:spMkLst>
            <pc:docMk/>
            <pc:sldMk cId="2447804404" sldId="285"/>
            <ac:spMk id="2" creationId="{09E43BDA-C329-FB5C-723B-D29D49B5ACE2}"/>
          </ac:spMkLst>
        </pc:spChg>
        <pc:spChg chg="mod ord">
          <ac:chgData name="Simon Jolly" userId="483c67c2-aa76-446b-83f2-8414b3e7bd97" providerId="ADAL" clId="{6067E2D7-76B2-5353-BE34-0C774A117E0F}" dt="2026-06-25T15:20:26.374" v="679" actId="700"/>
          <ac:spMkLst>
            <pc:docMk/>
            <pc:sldMk cId="2447804404" sldId="285"/>
            <ac:spMk id="3" creationId="{BF1FA779-45F7-F99E-74E9-A6B9458F729A}"/>
          </ac:spMkLst>
        </pc:spChg>
        <pc:spChg chg="mod ord">
          <ac:chgData name="Simon Jolly" userId="483c67c2-aa76-446b-83f2-8414b3e7bd97" providerId="ADAL" clId="{6067E2D7-76B2-5353-BE34-0C774A117E0F}" dt="2026-06-25T15:20:26.374" v="679" actId="700"/>
          <ac:spMkLst>
            <pc:docMk/>
            <pc:sldMk cId="2447804404" sldId="285"/>
            <ac:spMk id="5" creationId="{2AD111C4-43E0-9D53-5CF7-C14D7B719085}"/>
          </ac:spMkLst>
        </pc:spChg>
        <pc:graphicFrameChg chg="mod ord">
          <ac:chgData name="Simon Jolly" userId="483c67c2-aa76-446b-83f2-8414b3e7bd97" providerId="ADAL" clId="{6067E2D7-76B2-5353-BE34-0C774A117E0F}" dt="2026-06-25T15:20:26.374" v="679" actId="700"/>
          <ac:graphicFrameMkLst>
            <pc:docMk/>
            <pc:sldMk cId="2447804404" sldId="285"/>
            <ac:graphicFrameMk id="4" creationId="{1451373B-EBCC-DB91-01E5-09D6583CB142}"/>
          </ac:graphicFrameMkLst>
        </pc:graphicFrameChg>
      </pc:sldChg>
      <pc:sldChg chg="addSp delSp modSp mod modClrScheme chgLayout">
        <pc:chgData name="Simon Jolly" userId="483c67c2-aa76-446b-83f2-8414b3e7bd97" providerId="ADAL" clId="{6067E2D7-76B2-5353-BE34-0C774A117E0F}" dt="2026-06-25T12:41:36.327" v="192" actId="20577"/>
        <pc:sldMkLst>
          <pc:docMk/>
          <pc:sldMk cId="163929510" sldId="300"/>
        </pc:sldMkLst>
        <pc:spChg chg="mod ord">
          <ac:chgData name="Simon Jolly" userId="483c67c2-aa76-446b-83f2-8414b3e7bd97" providerId="ADAL" clId="{6067E2D7-76B2-5353-BE34-0C774A117E0F}" dt="2026-06-25T12:41:36.327" v="192" actId="20577"/>
          <ac:spMkLst>
            <pc:docMk/>
            <pc:sldMk cId="163929510" sldId="300"/>
            <ac:spMk id="3" creationId="{E304B24D-F9EA-CF9A-07F8-D0EFDECFC1C7}"/>
          </ac:spMkLst>
        </pc:spChg>
        <pc:spChg chg="add del mod ord">
          <ac:chgData name="Simon Jolly" userId="483c67c2-aa76-446b-83f2-8414b3e7bd97" providerId="ADAL" clId="{6067E2D7-76B2-5353-BE34-0C774A117E0F}" dt="2026-06-25T12:41:28.512" v="190" actId="478"/>
          <ac:spMkLst>
            <pc:docMk/>
            <pc:sldMk cId="163929510" sldId="300"/>
            <ac:spMk id="4" creationId="{F87D346E-695A-9685-C746-7CDB4230E127}"/>
          </ac:spMkLst>
        </pc:spChg>
        <pc:spChg chg="mod ord">
          <ac:chgData name="Simon Jolly" userId="483c67c2-aa76-446b-83f2-8414b3e7bd97" providerId="ADAL" clId="{6067E2D7-76B2-5353-BE34-0C774A117E0F}" dt="2026-06-25T12:32:03.357" v="146" actId="700"/>
          <ac:spMkLst>
            <pc:docMk/>
            <pc:sldMk cId="163929510" sldId="300"/>
            <ac:spMk id="5" creationId="{FF24BE09-F906-96E9-92C0-FBDB79D16513}"/>
          </ac:spMkLst>
        </pc:spChg>
        <pc:spChg chg="mod ord">
          <ac:chgData name="Simon Jolly" userId="483c67c2-aa76-446b-83f2-8414b3e7bd97" providerId="ADAL" clId="{6067E2D7-76B2-5353-BE34-0C774A117E0F}" dt="2026-06-25T12:32:03.357" v="146" actId="700"/>
          <ac:spMkLst>
            <pc:docMk/>
            <pc:sldMk cId="163929510" sldId="300"/>
            <ac:spMk id="6" creationId="{C7347B68-92F5-7CDD-36F0-65054A717B3C}"/>
          </ac:spMkLst>
        </pc:spChg>
      </pc:sldChg>
      <pc:sldChg chg="modSp mod modClrScheme chgLayout">
        <pc:chgData name="Simon Jolly" userId="483c67c2-aa76-446b-83f2-8414b3e7bd97" providerId="ADAL" clId="{6067E2D7-76B2-5353-BE34-0C774A117E0F}" dt="2026-06-25T15:19:56.399" v="677" actId="700"/>
        <pc:sldMkLst>
          <pc:docMk/>
          <pc:sldMk cId="1560191508" sldId="306"/>
        </pc:sldMkLst>
        <pc:spChg chg="mod ord">
          <ac:chgData name="Simon Jolly" userId="483c67c2-aa76-446b-83f2-8414b3e7bd97" providerId="ADAL" clId="{6067E2D7-76B2-5353-BE34-0C774A117E0F}" dt="2026-06-25T15:19:56.399" v="677" actId="700"/>
          <ac:spMkLst>
            <pc:docMk/>
            <pc:sldMk cId="1560191508" sldId="306"/>
            <ac:spMk id="2" creationId="{FC83118B-0C36-8B81-E875-BC8461D5A31B}"/>
          </ac:spMkLst>
        </pc:spChg>
        <pc:spChg chg="mod ord">
          <ac:chgData name="Simon Jolly" userId="483c67c2-aa76-446b-83f2-8414b3e7bd97" providerId="ADAL" clId="{6067E2D7-76B2-5353-BE34-0C774A117E0F}" dt="2026-06-25T15:19:56.399" v="677" actId="700"/>
          <ac:spMkLst>
            <pc:docMk/>
            <pc:sldMk cId="1560191508" sldId="306"/>
            <ac:spMk id="3" creationId="{B3D820D0-11BB-A626-2E36-197514866499}"/>
          </ac:spMkLst>
        </pc:spChg>
        <pc:picChg chg="mod ord">
          <ac:chgData name="Simon Jolly" userId="483c67c2-aa76-446b-83f2-8414b3e7bd97" providerId="ADAL" clId="{6067E2D7-76B2-5353-BE34-0C774A117E0F}" dt="2026-06-25T15:19:56.399" v="677" actId="700"/>
          <ac:picMkLst>
            <pc:docMk/>
            <pc:sldMk cId="1560191508" sldId="306"/>
            <ac:picMk id="6" creationId="{C1F6B7A5-C024-0B2C-37B2-35BBAFAC5166}"/>
          </ac:picMkLst>
        </pc:picChg>
      </pc:sldChg>
      <pc:sldChg chg="modSp mod modClrScheme chgLayout">
        <pc:chgData name="Simon Jolly" userId="483c67c2-aa76-446b-83f2-8414b3e7bd97" providerId="ADAL" clId="{6067E2D7-76B2-5353-BE34-0C774A117E0F}" dt="2026-06-25T12:45:15.718" v="211" actId="700"/>
        <pc:sldMkLst>
          <pc:docMk/>
          <pc:sldMk cId="2653580580" sldId="310"/>
        </pc:sldMkLst>
        <pc:spChg chg="mod ord">
          <ac:chgData name="Simon Jolly" userId="483c67c2-aa76-446b-83f2-8414b3e7bd97" providerId="ADAL" clId="{6067E2D7-76B2-5353-BE34-0C774A117E0F}" dt="2026-06-25T12:45:15.718" v="211" actId="700"/>
          <ac:spMkLst>
            <pc:docMk/>
            <pc:sldMk cId="2653580580" sldId="310"/>
            <ac:spMk id="3" creationId="{7643F3BF-CADC-B8CC-804C-207A434ABCED}"/>
          </ac:spMkLst>
        </pc:spChg>
        <pc:picChg chg="mod ord">
          <ac:chgData name="Simon Jolly" userId="483c67c2-aa76-446b-83f2-8414b3e7bd97" providerId="ADAL" clId="{6067E2D7-76B2-5353-BE34-0C774A117E0F}" dt="2026-06-25T12:45:15.718" v="211" actId="700"/>
          <ac:picMkLst>
            <pc:docMk/>
            <pc:sldMk cId="2653580580" sldId="310"/>
            <ac:picMk id="14" creationId="{009F43C6-3FB8-BAB1-3658-AA8CC7E2790C}"/>
          </ac:picMkLst>
        </pc:picChg>
      </pc:sldChg>
      <pc:sldChg chg="modSp mod modClrScheme chgLayout">
        <pc:chgData name="Simon Jolly" userId="483c67c2-aa76-446b-83f2-8414b3e7bd97" providerId="ADAL" clId="{6067E2D7-76B2-5353-BE34-0C774A117E0F}" dt="2026-06-25T14:18:09.885" v="319" actId="700"/>
        <pc:sldMkLst>
          <pc:docMk/>
          <pc:sldMk cId="876550843" sldId="311"/>
        </pc:sldMkLst>
        <pc:spChg chg="mod ord">
          <ac:chgData name="Simon Jolly" userId="483c67c2-aa76-446b-83f2-8414b3e7bd97" providerId="ADAL" clId="{6067E2D7-76B2-5353-BE34-0C774A117E0F}" dt="2026-06-25T14:18:09.885" v="319" actId="700"/>
          <ac:spMkLst>
            <pc:docMk/>
            <pc:sldMk cId="876550843" sldId="311"/>
            <ac:spMk id="2" creationId="{053A098D-D4EC-9E57-4EEE-C71E535910F1}"/>
          </ac:spMkLst>
        </pc:spChg>
        <pc:spChg chg="mod ord">
          <ac:chgData name="Simon Jolly" userId="483c67c2-aa76-446b-83f2-8414b3e7bd97" providerId="ADAL" clId="{6067E2D7-76B2-5353-BE34-0C774A117E0F}" dt="2026-06-25T14:18:09.885" v="319" actId="700"/>
          <ac:spMkLst>
            <pc:docMk/>
            <pc:sldMk cId="876550843" sldId="311"/>
            <ac:spMk id="4" creationId="{E3C776ED-A03F-F2D2-ADD3-4B2810D5FC00}"/>
          </ac:spMkLst>
        </pc:spChg>
        <pc:spChg chg="mod ord">
          <ac:chgData name="Simon Jolly" userId="483c67c2-aa76-446b-83f2-8414b3e7bd97" providerId="ADAL" clId="{6067E2D7-76B2-5353-BE34-0C774A117E0F}" dt="2026-06-25T14:18:09.885" v="319" actId="700"/>
          <ac:spMkLst>
            <pc:docMk/>
            <pc:sldMk cId="876550843" sldId="311"/>
            <ac:spMk id="5" creationId="{52B84DA3-306D-F021-D1B2-4AF811588745}"/>
          </ac:spMkLst>
        </pc:spChg>
        <pc:picChg chg="mod ord">
          <ac:chgData name="Simon Jolly" userId="483c67c2-aa76-446b-83f2-8414b3e7bd97" providerId="ADAL" clId="{6067E2D7-76B2-5353-BE34-0C774A117E0F}" dt="2026-06-25T14:18:09.885" v="319" actId="700"/>
          <ac:picMkLst>
            <pc:docMk/>
            <pc:sldMk cId="876550843" sldId="311"/>
            <ac:picMk id="7" creationId="{04B6AC02-789D-963E-3411-ED558F5E3D4C}"/>
          </ac:picMkLst>
        </pc:picChg>
      </pc:sldChg>
      <pc:sldChg chg="modSp">
        <pc:chgData name="Simon Jolly" userId="483c67c2-aa76-446b-83f2-8414b3e7bd97" providerId="ADAL" clId="{6067E2D7-76B2-5353-BE34-0C774A117E0F}" dt="2026-06-25T14:33:34.656" v="407"/>
        <pc:sldMkLst>
          <pc:docMk/>
          <pc:sldMk cId="1391298712" sldId="312"/>
        </pc:sldMkLst>
        <pc:spChg chg="mod">
          <ac:chgData name="Simon Jolly" userId="483c67c2-aa76-446b-83f2-8414b3e7bd97" providerId="ADAL" clId="{6067E2D7-76B2-5353-BE34-0C774A117E0F}" dt="2026-06-25T14:33:34.656" v="407"/>
          <ac:spMkLst>
            <pc:docMk/>
            <pc:sldMk cId="1391298712" sldId="312"/>
            <ac:spMk id="2" creationId="{7D9A42DF-C664-94EF-796C-AE81FEA50E8A}"/>
          </ac:spMkLst>
        </pc:spChg>
      </pc:sldChg>
      <pc:sldChg chg="modSp">
        <pc:chgData name="Simon Jolly" userId="483c67c2-aa76-446b-83f2-8414b3e7bd97" providerId="ADAL" clId="{6067E2D7-76B2-5353-BE34-0C774A117E0F}" dt="2026-06-25T14:33:34.656" v="407"/>
        <pc:sldMkLst>
          <pc:docMk/>
          <pc:sldMk cId="2179921743" sldId="313"/>
        </pc:sldMkLst>
        <pc:spChg chg="mod">
          <ac:chgData name="Simon Jolly" userId="483c67c2-aa76-446b-83f2-8414b3e7bd97" providerId="ADAL" clId="{6067E2D7-76B2-5353-BE34-0C774A117E0F}" dt="2026-06-25T14:33:34.656" v="407"/>
          <ac:spMkLst>
            <pc:docMk/>
            <pc:sldMk cId="2179921743" sldId="313"/>
            <ac:spMk id="2" creationId="{0359A725-A499-9D9E-3AB2-0DD8FD6311D7}"/>
          </ac:spMkLst>
        </pc:spChg>
        <pc:spChg chg="mod">
          <ac:chgData name="Simon Jolly" userId="483c67c2-aa76-446b-83f2-8414b3e7bd97" providerId="ADAL" clId="{6067E2D7-76B2-5353-BE34-0C774A117E0F}" dt="2026-06-25T14:33:34.656" v="407"/>
          <ac:spMkLst>
            <pc:docMk/>
            <pc:sldMk cId="2179921743" sldId="313"/>
            <ac:spMk id="3" creationId="{8BA9B3E9-06A6-2E47-D2BD-6D2675318E8E}"/>
          </ac:spMkLst>
        </pc:spChg>
        <pc:spChg chg="mod">
          <ac:chgData name="Simon Jolly" userId="483c67c2-aa76-446b-83f2-8414b3e7bd97" providerId="ADAL" clId="{6067E2D7-76B2-5353-BE34-0C774A117E0F}" dt="2026-06-25T14:33:34.656" v="407"/>
          <ac:spMkLst>
            <pc:docMk/>
            <pc:sldMk cId="2179921743" sldId="313"/>
            <ac:spMk id="4" creationId="{B5553575-86C7-DC4B-4BF0-822D606478C6}"/>
          </ac:spMkLst>
        </pc:spChg>
      </pc:sldChg>
      <pc:sldChg chg="modSp mod modClrScheme chgLayout">
        <pc:chgData name="Simon Jolly" userId="483c67c2-aa76-446b-83f2-8414b3e7bd97" providerId="ADAL" clId="{6067E2D7-76B2-5353-BE34-0C774A117E0F}" dt="2026-06-25T14:09:06.419" v="278" actId="700"/>
        <pc:sldMkLst>
          <pc:docMk/>
          <pc:sldMk cId="3698197399" sldId="314"/>
        </pc:sldMkLst>
        <pc:spChg chg="mod ord">
          <ac:chgData name="Simon Jolly" userId="483c67c2-aa76-446b-83f2-8414b3e7bd97" providerId="ADAL" clId="{6067E2D7-76B2-5353-BE34-0C774A117E0F}" dt="2026-06-25T14:09:06.419" v="278" actId="700"/>
          <ac:spMkLst>
            <pc:docMk/>
            <pc:sldMk cId="3698197399" sldId="314"/>
            <ac:spMk id="2" creationId="{4B7FBC01-F214-3878-D8F3-22BD6067DCF1}"/>
          </ac:spMkLst>
        </pc:spChg>
        <pc:spChg chg="mod ord">
          <ac:chgData name="Simon Jolly" userId="483c67c2-aa76-446b-83f2-8414b3e7bd97" providerId="ADAL" clId="{6067E2D7-76B2-5353-BE34-0C774A117E0F}" dt="2026-06-25T14:09:06.419" v="278" actId="700"/>
          <ac:spMkLst>
            <pc:docMk/>
            <pc:sldMk cId="3698197399" sldId="314"/>
            <ac:spMk id="4" creationId="{FD5CE857-CE73-AF2D-7390-D2DCEEF0E500}"/>
          </ac:spMkLst>
        </pc:spChg>
        <pc:spChg chg="mod ord">
          <ac:chgData name="Simon Jolly" userId="483c67c2-aa76-446b-83f2-8414b3e7bd97" providerId="ADAL" clId="{6067E2D7-76B2-5353-BE34-0C774A117E0F}" dt="2026-06-25T14:09:06.419" v="278" actId="700"/>
          <ac:spMkLst>
            <pc:docMk/>
            <pc:sldMk cId="3698197399" sldId="314"/>
            <ac:spMk id="5" creationId="{3B572E6A-24D3-BACE-AFFC-184C5D188333}"/>
          </ac:spMkLst>
        </pc:spChg>
        <pc:picChg chg="mod ord">
          <ac:chgData name="Simon Jolly" userId="483c67c2-aa76-446b-83f2-8414b3e7bd97" providerId="ADAL" clId="{6067E2D7-76B2-5353-BE34-0C774A117E0F}" dt="2026-06-25T14:09:06.419" v="278" actId="700"/>
          <ac:picMkLst>
            <pc:docMk/>
            <pc:sldMk cId="3698197399" sldId="314"/>
            <ac:picMk id="9" creationId="{E1C83AD7-7825-E681-9B98-D2FE74A89E60}"/>
          </ac:picMkLst>
        </pc:picChg>
      </pc:sldChg>
      <pc:sldChg chg="modSp mod chgLayout">
        <pc:chgData name="Simon Jolly" userId="483c67c2-aa76-446b-83f2-8414b3e7bd97" providerId="ADAL" clId="{6067E2D7-76B2-5353-BE34-0C774A117E0F}" dt="2026-06-25T15:22:57.279" v="686" actId="700"/>
        <pc:sldMkLst>
          <pc:docMk/>
          <pc:sldMk cId="1967985429" sldId="317"/>
        </pc:sldMkLst>
        <pc:spChg chg="mod ord">
          <ac:chgData name="Simon Jolly" userId="483c67c2-aa76-446b-83f2-8414b3e7bd97" providerId="ADAL" clId="{6067E2D7-76B2-5353-BE34-0C774A117E0F}" dt="2026-06-25T15:22:57.279" v="686" actId="700"/>
          <ac:spMkLst>
            <pc:docMk/>
            <pc:sldMk cId="1967985429" sldId="317"/>
            <ac:spMk id="2" creationId="{A013966C-E722-D9EC-80B7-4BA820BC28F4}"/>
          </ac:spMkLst>
        </pc:spChg>
        <pc:picChg chg="mod ord">
          <ac:chgData name="Simon Jolly" userId="483c67c2-aa76-446b-83f2-8414b3e7bd97" providerId="ADAL" clId="{6067E2D7-76B2-5353-BE34-0C774A117E0F}" dt="2026-06-25T15:22:57.279" v="686" actId="700"/>
          <ac:picMkLst>
            <pc:docMk/>
            <pc:sldMk cId="1967985429" sldId="317"/>
            <ac:picMk id="5" creationId="{E4970E69-30FD-6E26-9CE3-7D505974EDEE}"/>
          </ac:picMkLst>
        </pc:picChg>
      </pc:sldChg>
      <pc:sldChg chg="addSp delSp modSp mod modClrScheme chgLayout">
        <pc:chgData name="Simon Jolly" userId="483c67c2-aa76-446b-83f2-8414b3e7bd97" providerId="ADAL" clId="{6067E2D7-76B2-5353-BE34-0C774A117E0F}" dt="2026-06-25T15:02:23.193" v="557" actId="700"/>
        <pc:sldMkLst>
          <pc:docMk/>
          <pc:sldMk cId="2092127916" sldId="318"/>
        </pc:sldMkLst>
        <pc:spChg chg="mod ord">
          <ac:chgData name="Simon Jolly" userId="483c67c2-aa76-446b-83f2-8414b3e7bd97" providerId="ADAL" clId="{6067E2D7-76B2-5353-BE34-0C774A117E0F}" dt="2026-06-25T15:02:23.193" v="557" actId="700"/>
          <ac:spMkLst>
            <pc:docMk/>
            <pc:sldMk cId="2092127916" sldId="318"/>
            <ac:spMk id="2" creationId="{A6B8138E-0FCE-51F7-993D-F4A543537B91}"/>
          </ac:spMkLst>
        </pc:spChg>
        <pc:spChg chg="add del mod ord">
          <ac:chgData name="Simon Jolly" userId="483c67c2-aa76-446b-83f2-8414b3e7bd97" providerId="ADAL" clId="{6067E2D7-76B2-5353-BE34-0C774A117E0F}" dt="2026-06-25T15:01:34.444" v="551" actId="21"/>
          <ac:spMkLst>
            <pc:docMk/>
            <pc:sldMk cId="2092127916" sldId="318"/>
            <ac:spMk id="4" creationId="{8858CE63-473F-C527-E117-0E61F6FC0C63}"/>
          </ac:spMkLst>
        </pc:spChg>
        <pc:spChg chg="add del mod ord">
          <ac:chgData name="Simon Jolly" userId="483c67c2-aa76-446b-83f2-8414b3e7bd97" providerId="ADAL" clId="{6067E2D7-76B2-5353-BE34-0C774A117E0F}" dt="2026-06-25T15:01:33.424" v="550" actId="700"/>
          <ac:spMkLst>
            <pc:docMk/>
            <pc:sldMk cId="2092127916" sldId="318"/>
            <ac:spMk id="5" creationId="{833C696E-054A-AEE8-1233-3674CEB39526}"/>
          </ac:spMkLst>
        </pc:spChg>
        <pc:picChg chg="add mod">
          <ac:chgData name="Simon Jolly" userId="483c67c2-aa76-446b-83f2-8414b3e7bd97" providerId="ADAL" clId="{6067E2D7-76B2-5353-BE34-0C774A117E0F}" dt="2026-06-25T15:01:31.059" v="549"/>
          <ac:picMkLst>
            <pc:docMk/>
            <pc:sldMk cId="2092127916" sldId="318"/>
            <ac:picMk id="6" creationId="{BE65647F-2324-4658-7B7D-36D48316E66C}"/>
          </ac:picMkLst>
        </pc:picChg>
        <pc:picChg chg="add del">
          <ac:chgData name="Simon Jolly" userId="483c67c2-aa76-446b-83f2-8414b3e7bd97" providerId="ADAL" clId="{6067E2D7-76B2-5353-BE34-0C774A117E0F}" dt="2026-06-25T15:01:35.830" v="553" actId="478"/>
          <ac:picMkLst>
            <pc:docMk/>
            <pc:sldMk cId="2092127916" sldId="318"/>
            <ac:picMk id="15" creationId="{0CD30D38-58DB-A7C3-78DB-8C9601E661C2}"/>
          </ac:picMkLst>
        </pc:picChg>
        <pc:picChg chg="add del mod ord">
          <ac:chgData name="Simon Jolly" userId="483c67c2-aa76-446b-83f2-8414b3e7bd97" providerId="ADAL" clId="{6067E2D7-76B2-5353-BE34-0C774A117E0F}" dt="2026-06-25T15:02:23.193" v="557" actId="700"/>
          <ac:picMkLst>
            <pc:docMk/>
            <pc:sldMk cId="2092127916" sldId="318"/>
            <ac:picMk id="19" creationId="{8E199317-7DE6-A85A-3D79-501142AC76AA}"/>
          </ac:picMkLst>
        </pc:picChg>
      </pc:sldChg>
      <pc:sldChg chg="modSp mod modClrScheme chgLayout">
        <pc:chgData name="Simon Jolly" userId="483c67c2-aa76-446b-83f2-8414b3e7bd97" providerId="ADAL" clId="{6067E2D7-76B2-5353-BE34-0C774A117E0F}" dt="2026-06-25T15:22:16.806" v="685" actId="700"/>
        <pc:sldMkLst>
          <pc:docMk/>
          <pc:sldMk cId="1375912913" sldId="319"/>
        </pc:sldMkLst>
        <pc:spChg chg="mod ord">
          <ac:chgData name="Simon Jolly" userId="483c67c2-aa76-446b-83f2-8414b3e7bd97" providerId="ADAL" clId="{6067E2D7-76B2-5353-BE34-0C774A117E0F}" dt="2026-06-25T15:22:16.806" v="685" actId="700"/>
          <ac:spMkLst>
            <pc:docMk/>
            <pc:sldMk cId="1375912913" sldId="319"/>
            <ac:spMk id="2" creationId="{F9B9DE30-DC2B-E89A-4A06-B8DD4E5131D0}"/>
          </ac:spMkLst>
        </pc:spChg>
        <pc:picChg chg="mod ord">
          <ac:chgData name="Simon Jolly" userId="483c67c2-aa76-446b-83f2-8414b3e7bd97" providerId="ADAL" clId="{6067E2D7-76B2-5353-BE34-0C774A117E0F}" dt="2026-06-25T15:22:16.806" v="685" actId="700"/>
          <ac:picMkLst>
            <pc:docMk/>
            <pc:sldMk cId="1375912913" sldId="319"/>
            <ac:picMk id="19" creationId="{568017DD-787B-6C64-ADED-6725308A7071}"/>
          </ac:picMkLst>
        </pc:picChg>
      </pc:sldChg>
      <pc:sldChg chg="addSp delSp modSp new del mod modClrScheme chgLayout">
        <pc:chgData name="Simon Jolly" userId="483c67c2-aa76-446b-83f2-8414b3e7bd97" providerId="ADAL" clId="{6067E2D7-76B2-5353-BE34-0C774A117E0F}" dt="2026-06-25T15:28:14.404" v="701" actId="2696"/>
        <pc:sldMkLst>
          <pc:docMk/>
          <pc:sldMk cId="1500440842" sldId="325"/>
        </pc:sldMkLst>
        <pc:spChg chg="del">
          <ac:chgData name="Simon Jolly" userId="483c67c2-aa76-446b-83f2-8414b3e7bd97" providerId="ADAL" clId="{6067E2D7-76B2-5353-BE34-0C774A117E0F}" dt="2026-06-25T15:26:36.928" v="691"/>
          <ac:spMkLst>
            <pc:docMk/>
            <pc:sldMk cId="1500440842" sldId="325"/>
            <ac:spMk id="2" creationId="{B4222432-CB95-7D38-A8C2-2D1F279B6509}"/>
          </ac:spMkLst>
        </pc:spChg>
        <pc:spChg chg="add del mod">
          <ac:chgData name="Simon Jolly" userId="483c67c2-aa76-446b-83f2-8414b3e7bd97" providerId="ADAL" clId="{6067E2D7-76B2-5353-BE34-0C774A117E0F}" dt="2026-06-25T15:27:55.129" v="695" actId="26606"/>
          <ac:spMkLst>
            <pc:docMk/>
            <pc:sldMk cId="1500440842" sldId="325"/>
            <ac:spMk id="8" creationId="{8D5B0BDA-7BF2-ACE9-7AC8-0C9D36C9F027}"/>
          </ac:spMkLst>
        </pc:spChg>
        <pc:picChg chg="add mod ord">
          <ac:chgData name="Simon Jolly" userId="483c67c2-aa76-446b-83f2-8414b3e7bd97" providerId="ADAL" clId="{6067E2D7-76B2-5353-BE34-0C774A117E0F}" dt="2026-06-25T15:27:57.291" v="700" actId="26606"/>
          <ac:picMkLst>
            <pc:docMk/>
            <pc:sldMk cId="1500440842" sldId="325"/>
            <ac:picMk id="3" creationId="{F7E944F5-9B96-E9E4-C786-6274667687E6}"/>
          </ac:picMkLst>
        </pc:picChg>
      </pc:sldChg>
      <pc:sldChg chg="modSp add del mod modClrScheme chgLayout">
        <pc:chgData name="Simon Jolly" userId="483c67c2-aa76-446b-83f2-8414b3e7bd97" providerId="ADAL" clId="{6067E2D7-76B2-5353-BE34-0C774A117E0F}" dt="2026-06-25T12:37:36.814" v="168" actId="2696"/>
        <pc:sldMkLst>
          <pc:docMk/>
          <pc:sldMk cId="1547864315" sldId="325"/>
        </pc:sldMkLst>
        <pc:spChg chg="mod ord">
          <ac:chgData name="Simon Jolly" userId="483c67c2-aa76-446b-83f2-8414b3e7bd97" providerId="ADAL" clId="{6067E2D7-76B2-5353-BE34-0C774A117E0F}" dt="2026-06-25T12:33:00.423" v="150" actId="27636"/>
          <ac:spMkLst>
            <pc:docMk/>
            <pc:sldMk cId="1547864315" sldId="325"/>
            <ac:spMk id="3" creationId="{3D9A43A7-D47C-0B0A-D692-3BB8814FB76A}"/>
          </ac:spMkLst>
        </pc:spChg>
        <pc:spChg chg="mod ord">
          <ac:chgData name="Simon Jolly" userId="483c67c2-aa76-446b-83f2-8414b3e7bd97" providerId="ADAL" clId="{6067E2D7-76B2-5353-BE34-0C774A117E0F}" dt="2026-06-25T12:33:00.418" v="149" actId="27636"/>
          <ac:spMkLst>
            <pc:docMk/>
            <pc:sldMk cId="1547864315" sldId="325"/>
            <ac:spMk id="6" creationId="{EB934808-D74B-E031-6BFE-F700896CF069}"/>
          </ac:spMkLst>
        </pc:spChg>
        <pc:spChg chg="mod ord">
          <ac:chgData name="Simon Jolly" userId="483c67c2-aa76-446b-83f2-8414b3e7bd97" providerId="ADAL" clId="{6067E2D7-76B2-5353-BE34-0C774A117E0F}" dt="2026-06-25T12:33:00.409" v="148" actId="700"/>
          <ac:spMkLst>
            <pc:docMk/>
            <pc:sldMk cId="1547864315" sldId="325"/>
            <ac:spMk id="7" creationId="{0122E82E-C794-B5BC-C8C5-EC1541EC7AB3}"/>
          </ac:spMkLst>
        </pc:spChg>
        <pc:picChg chg="mod ord">
          <ac:chgData name="Simon Jolly" userId="483c67c2-aa76-446b-83f2-8414b3e7bd97" providerId="ADAL" clId="{6067E2D7-76B2-5353-BE34-0C774A117E0F}" dt="2026-06-25T12:33:00.409" v="148" actId="700"/>
          <ac:picMkLst>
            <pc:docMk/>
            <pc:sldMk cId="1547864315" sldId="325"/>
            <ac:picMk id="17" creationId="{14EE663B-F676-641B-1BC1-DC6C2EEA178F}"/>
          </ac:picMkLst>
        </pc:picChg>
      </pc:sldChg>
      <pc:sldChg chg="new del">
        <pc:chgData name="Simon Jolly" userId="483c67c2-aa76-446b-83f2-8414b3e7bd97" providerId="ADAL" clId="{6067E2D7-76B2-5353-BE34-0C774A117E0F}" dt="2026-06-25T16:14:34.238" v="763" actId="2696"/>
        <pc:sldMkLst>
          <pc:docMk/>
          <pc:sldMk cId="2014125796" sldId="325"/>
        </pc:sldMkLst>
      </pc:sldChg>
      <pc:sldChg chg="addSp delSp modSp new del mod">
        <pc:chgData name="Simon Jolly" userId="483c67c2-aa76-446b-83f2-8414b3e7bd97" providerId="ADAL" clId="{6067E2D7-76B2-5353-BE34-0C774A117E0F}" dt="2026-06-25T12:38:54.938" v="180" actId="680"/>
        <pc:sldMkLst>
          <pc:docMk/>
          <pc:sldMk cId="3916928455" sldId="325"/>
        </pc:sldMkLst>
        <pc:spChg chg="add del">
          <ac:chgData name="Simon Jolly" userId="483c67c2-aa76-446b-83f2-8414b3e7bd97" providerId="ADAL" clId="{6067E2D7-76B2-5353-BE34-0C774A117E0F}" dt="2026-06-25T12:38:48.807" v="176" actId="21"/>
          <ac:spMkLst>
            <pc:docMk/>
            <pc:sldMk cId="3916928455" sldId="325"/>
            <ac:spMk id="2" creationId="{11524B0D-740D-961D-D399-19702F896CC7}"/>
          </ac:spMkLst>
        </pc:spChg>
        <pc:spChg chg="mod">
          <ac:chgData name="Simon Jolly" userId="483c67c2-aa76-446b-83f2-8414b3e7bd97" providerId="ADAL" clId="{6067E2D7-76B2-5353-BE34-0C774A117E0F}" dt="2026-06-25T12:38:54.938" v="180" actId="680"/>
          <ac:spMkLst>
            <pc:docMk/>
            <pc:sldMk cId="3916928455" sldId="325"/>
            <ac:spMk id="5" creationId="{D405661A-D3B5-7840-3D72-8E3A583AF4A6}"/>
          </ac:spMkLst>
        </pc:spChg>
        <pc:picChg chg="add del mod">
          <ac:chgData name="Simon Jolly" userId="483c67c2-aa76-446b-83f2-8414b3e7bd97" providerId="ADAL" clId="{6067E2D7-76B2-5353-BE34-0C774A117E0F}" dt="2026-06-25T12:38:51.969" v="178"/>
          <ac:picMkLst>
            <pc:docMk/>
            <pc:sldMk cId="3916928455" sldId="325"/>
            <ac:picMk id="6" creationId="{07E2D666-C9B9-D143-3F0C-9CE1E278C4BC}"/>
          </ac:picMkLst>
        </pc:picChg>
      </pc:sldChg>
      <pc:sldChg chg="addSp delSp modSp new del mod modClrScheme chgLayout">
        <pc:chgData name="Simon Jolly" userId="483c67c2-aa76-446b-83f2-8414b3e7bd97" providerId="ADAL" clId="{6067E2D7-76B2-5353-BE34-0C774A117E0F}" dt="2026-06-25T12:46:14.713" v="215" actId="2696"/>
        <pc:sldMkLst>
          <pc:docMk/>
          <pc:sldMk cId="4256440883" sldId="325"/>
        </pc:sldMkLst>
        <pc:spChg chg="del">
          <ac:chgData name="Simon Jolly" userId="483c67c2-aa76-446b-83f2-8414b3e7bd97" providerId="ADAL" clId="{6067E2D7-76B2-5353-BE34-0C774A117E0F}" dt="2026-06-25T12:42:16.800" v="194"/>
          <ac:spMkLst>
            <pc:docMk/>
            <pc:sldMk cId="4256440883" sldId="325"/>
            <ac:spMk id="2" creationId="{118350C4-D03B-321A-E157-D83F14426EFC}"/>
          </ac:spMkLst>
        </pc:spChg>
        <pc:spChg chg="del mod ord">
          <ac:chgData name="Simon Jolly" userId="483c67c2-aa76-446b-83f2-8414b3e7bd97" providerId="ADAL" clId="{6067E2D7-76B2-5353-BE34-0C774A117E0F}" dt="2026-06-25T12:44:11.340" v="206" actId="700"/>
          <ac:spMkLst>
            <pc:docMk/>
            <pc:sldMk cId="4256440883" sldId="325"/>
            <ac:spMk id="3" creationId="{0D81949D-5913-812D-1FF6-874910E80E92}"/>
          </ac:spMkLst>
        </pc:spChg>
        <pc:spChg chg="del mod ord">
          <ac:chgData name="Simon Jolly" userId="483c67c2-aa76-446b-83f2-8414b3e7bd97" providerId="ADAL" clId="{6067E2D7-76B2-5353-BE34-0C774A117E0F}" dt="2026-06-25T12:44:11.340" v="206" actId="700"/>
          <ac:spMkLst>
            <pc:docMk/>
            <pc:sldMk cId="4256440883" sldId="325"/>
            <ac:spMk id="4" creationId="{83C39432-0D22-897F-4376-B72437F01B4F}"/>
          </ac:spMkLst>
        </pc:spChg>
        <pc:spChg chg="del mod ord">
          <ac:chgData name="Simon Jolly" userId="483c67c2-aa76-446b-83f2-8414b3e7bd97" providerId="ADAL" clId="{6067E2D7-76B2-5353-BE34-0C774A117E0F}" dt="2026-06-25T12:44:11.340" v="206" actId="700"/>
          <ac:spMkLst>
            <pc:docMk/>
            <pc:sldMk cId="4256440883" sldId="325"/>
            <ac:spMk id="5" creationId="{5CC0A595-118B-E69D-4798-11AA242854A0}"/>
          </ac:spMkLst>
        </pc:spChg>
        <pc:spChg chg="add del mod ord">
          <ac:chgData name="Simon Jolly" userId="483c67c2-aa76-446b-83f2-8414b3e7bd97" providerId="ADAL" clId="{6067E2D7-76B2-5353-BE34-0C774A117E0F}" dt="2026-06-25T12:44:32.497" v="209" actId="700"/>
          <ac:spMkLst>
            <pc:docMk/>
            <pc:sldMk cId="4256440883" sldId="325"/>
            <ac:spMk id="7" creationId="{444D4919-36C4-584E-BCA4-18C39252CEE4}"/>
          </ac:spMkLst>
        </pc:spChg>
        <pc:spChg chg="add del mod ord">
          <ac:chgData name="Simon Jolly" userId="483c67c2-aa76-446b-83f2-8414b3e7bd97" providerId="ADAL" clId="{6067E2D7-76B2-5353-BE34-0C774A117E0F}" dt="2026-06-25T12:44:32.497" v="209" actId="700"/>
          <ac:spMkLst>
            <pc:docMk/>
            <pc:sldMk cId="4256440883" sldId="325"/>
            <ac:spMk id="8" creationId="{3A443645-BF0D-6545-B900-83D6C31EC802}"/>
          </ac:spMkLst>
        </pc:spChg>
        <pc:spChg chg="add del mod ord">
          <ac:chgData name="Simon Jolly" userId="483c67c2-aa76-446b-83f2-8414b3e7bd97" providerId="ADAL" clId="{6067E2D7-76B2-5353-BE34-0C774A117E0F}" dt="2026-06-25T12:44:32.497" v="209" actId="700"/>
          <ac:spMkLst>
            <pc:docMk/>
            <pc:sldMk cId="4256440883" sldId="325"/>
            <ac:spMk id="9" creationId="{01C46477-E720-C8B0-579D-72D32755648F}"/>
          </ac:spMkLst>
        </pc:spChg>
        <pc:spChg chg="add mod ord">
          <ac:chgData name="Simon Jolly" userId="483c67c2-aa76-446b-83f2-8414b3e7bd97" providerId="ADAL" clId="{6067E2D7-76B2-5353-BE34-0C774A117E0F}" dt="2026-06-25T12:44:32.497" v="209" actId="700"/>
          <ac:spMkLst>
            <pc:docMk/>
            <pc:sldMk cId="4256440883" sldId="325"/>
            <ac:spMk id="10" creationId="{93579DFC-71D8-2FC3-312A-AE9119237F41}"/>
          </ac:spMkLst>
        </pc:spChg>
        <pc:spChg chg="add mod ord">
          <ac:chgData name="Simon Jolly" userId="483c67c2-aa76-446b-83f2-8414b3e7bd97" providerId="ADAL" clId="{6067E2D7-76B2-5353-BE34-0C774A117E0F}" dt="2026-06-25T12:44:32.497" v="209" actId="700"/>
          <ac:spMkLst>
            <pc:docMk/>
            <pc:sldMk cId="4256440883" sldId="325"/>
            <ac:spMk id="11" creationId="{D39CA9B5-1D3A-2A13-6FEB-8E6DFF9B5918}"/>
          </ac:spMkLst>
        </pc:spChg>
        <pc:spChg chg="add mod ord">
          <ac:chgData name="Simon Jolly" userId="483c67c2-aa76-446b-83f2-8414b3e7bd97" providerId="ADAL" clId="{6067E2D7-76B2-5353-BE34-0C774A117E0F}" dt="2026-06-25T12:44:32.522" v="210" actId="27636"/>
          <ac:spMkLst>
            <pc:docMk/>
            <pc:sldMk cId="4256440883" sldId="325"/>
            <ac:spMk id="12" creationId="{BB795496-70D1-0377-CAE9-91492FE031B1}"/>
          </ac:spMkLst>
        </pc:spChg>
        <pc:picChg chg="add mod ord">
          <ac:chgData name="Simon Jolly" userId="483c67c2-aa76-446b-83f2-8414b3e7bd97" providerId="ADAL" clId="{6067E2D7-76B2-5353-BE34-0C774A117E0F}" dt="2026-06-25T12:44:32.497" v="209" actId="700"/>
          <ac:picMkLst>
            <pc:docMk/>
            <pc:sldMk cId="4256440883" sldId="325"/>
            <ac:picMk id="6" creationId="{1DBAB8F5-5973-33F6-16DA-5D541D750844}"/>
          </ac:picMkLst>
        </pc:picChg>
      </pc:sldChg>
      <pc:sldChg chg="addSp delSp modSp new del mod">
        <pc:chgData name="Simon Jolly" userId="483c67c2-aa76-446b-83f2-8414b3e7bd97" providerId="ADAL" clId="{6067E2D7-76B2-5353-BE34-0C774A117E0F}" dt="2026-06-25T12:35:10.502" v="159" actId="680"/>
        <pc:sldMkLst>
          <pc:docMk/>
          <pc:sldMk cId="1929523942" sldId="326"/>
        </pc:sldMkLst>
        <pc:spChg chg="add del">
          <ac:chgData name="Simon Jolly" userId="483c67c2-aa76-446b-83f2-8414b3e7bd97" providerId="ADAL" clId="{6067E2D7-76B2-5353-BE34-0C774A117E0F}" dt="2026-06-25T12:35:09.823" v="158" actId="931"/>
          <ac:spMkLst>
            <pc:docMk/>
            <pc:sldMk cId="1929523942" sldId="326"/>
            <ac:spMk id="2" creationId="{42A4360E-78DC-DFF2-C7A3-04306B213585}"/>
          </ac:spMkLst>
        </pc:spChg>
        <pc:picChg chg="add mod">
          <ac:chgData name="Simon Jolly" userId="483c67c2-aa76-446b-83f2-8414b3e7bd97" providerId="ADAL" clId="{6067E2D7-76B2-5353-BE34-0C774A117E0F}" dt="2026-06-25T12:34:31.240" v="156"/>
          <ac:picMkLst>
            <pc:docMk/>
            <pc:sldMk cId="1929523942" sldId="326"/>
            <ac:picMk id="3" creationId="{2379306C-D1C0-47BC-9669-BFEC87D4EB2E}"/>
          </ac:picMkLst>
        </pc:picChg>
        <pc:picChg chg="add mod">
          <ac:chgData name="Simon Jolly" userId="483c67c2-aa76-446b-83f2-8414b3e7bd97" providerId="ADAL" clId="{6067E2D7-76B2-5353-BE34-0C774A117E0F}" dt="2026-06-25T12:34:25.528" v="155"/>
          <ac:picMkLst>
            <pc:docMk/>
            <pc:sldMk cId="1929523942" sldId="326"/>
            <ac:picMk id="4" creationId="{8128D5C9-021E-DB7D-FBFC-2773BC03674A}"/>
          </ac:picMkLst>
        </pc:picChg>
        <pc:picChg chg="add del mod ord">
          <ac:chgData name="Simon Jolly" userId="483c67c2-aa76-446b-83f2-8414b3e7bd97" providerId="ADAL" clId="{6067E2D7-76B2-5353-BE34-0C774A117E0F}" dt="2026-06-25T12:35:09.823" v="158" actId="931"/>
          <ac:picMkLst>
            <pc:docMk/>
            <pc:sldMk cId="1929523942" sldId="326"/>
            <ac:picMk id="6" creationId="{253ACBF1-E473-BC1F-8AE9-6000EDB93D8A}"/>
          </ac:picMkLst>
        </pc:picChg>
      </pc:sldChg>
      <pc:sldMasterChg chg="del mod addSldLayout modSldLayout">
        <pc:chgData name="Simon Jolly" userId="483c67c2-aa76-446b-83f2-8414b3e7bd97" providerId="ADAL" clId="{6067E2D7-76B2-5353-BE34-0C774A117E0F}" dt="2026-06-25T14:31:57.511" v="404" actId="2696"/>
        <pc:sldMasterMkLst>
          <pc:docMk/>
          <pc:sldMasterMk cId="3129269336" sldId="2147483735"/>
        </pc:sldMasterMkLst>
        <pc:sldLayoutChg chg="addSp delSp mod">
          <pc:chgData name="Simon Jolly" userId="483c67c2-aa76-446b-83f2-8414b3e7bd97" providerId="ADAL" clId="{6067E2D7-76B2-5353-BE34-0C774A117E0F}" dt="2026-06-25T11:37:41.305" v="102" actId="21"/>
          <pc:sldLayoutMkLst>
            <pc:docMk/>
            <pc:sldMasterMk cId="3129269336" sldId="2147483735"/>
            <pc:sldLayoutMk cId="812307782" sldId="2147483761"/>
          </pc:sldLayoutMkLst>
          <pc:spChg chg="add del">
            <ac:chgData name="Simon Jolly" userId="483c67c2-aa76-446b-83f2-8414b3e7bd97" providerId="ADAL" clId="{6067E2D7-76B2-5353-BE34-0C774A117E0F}" dt="2026-06-25T11:37:41.305" v="102" actId="21"/>
            <ac:spMkLst>
              <pc:docMk/>
              <pc:sldMasterMk cId="3129269336" sldId="2147483735"/>
              <pc:sldLayoutMk cId="812307782" sldId="2147483761"/>
              <ac:spMk id="10" creationId="{35592758-9F06-B518-CCEF-9FB5FB7F31B2}"/>
            </ac:spMkLst>
          </pc:spChg>
        </pc:sldLayoutChg>
        <pc:sldLayoutChg chg="add mod modTransition">
          <pc:chgData name="Simon Jolly" userId="483c67c2-aa76-446b-83f2-8414b3e7bd97" providerId="ADAL" clId="{6067E2D7-76B2-5353-BE34-0C774A117E0F}" dt="2026-06-25T12:35:59.002" v="162" actId="2890"/>
          <pc:sldLayoutMkLst>
            <pc:docMk/>
            <pc:sldMasterMk cId="3129269336" sldId="2147483735"/>
            <pc:sldLayoutMk cId="775747397" sldId="2147483806"/>
          </pc:sldLayoutMkLst>
        </pc:sldLayoutChg>
      </pc:sldMasterChg>
      <pc:sldMasterChg chg="addSp delSp modSp mod addSldLayout modSldLayout sldLayoutOrd">
        <pc:chgData name="Simon Jolly" userId="483c67c2-aa76-446b-83f2-8414b3e7bd97" providerId="ADAL" clId="{6067E2D7-76B2-5353-BE34-0C774A117E0F}" dt="2026-06-25T16:13:08.674" v="762" actId="14100"/>
        <pc:sldMasterMkLst>
          <pc:docMk/>
          <pc:sldMasterMk cId="1978618658" sldId="2147483813"/>
        </pc:sldMasterMkLst>
        <pc:spChg chg="add del mod">
          <ac:chgData name="Simon Jolly" userId="483c67c2-aa76-446b-83f2-8414b3e7bd97" providerId="ADAL" clId="{6067E2D7-76B2-5353-BE34-0C774A117E0F}" dt="2026-06-25T14:38:04.377" v="421" actId="478"/>
          <ac:spMkLst>
            <pc:docMk/>
            <pc:sldMasterMk cId="1978618658" sldId="2147483813"/>
            <ac:spMk id="4" creationId="{5610CCE8-3C18-B56E-784F-4359F4A2E9E4}"/>
          </ac:spMkLst>
        </pc:spChg>
        <pc:spChg chg="mod">
          <ac:chgData name="Simon Jolly" userId="483c67c2-aa76-446b-83f2-8414b3e7bd97" providerId="ADAL" clId="{6067E2D7-76B2-5353-BE34-0C774A117E0F}" dt="2026-06-25T14:43:56.565" v="463" actId="12788"/>
          <ac:spMkLst>
            <pc:docMk/>
            <pc:sldMasterMk cId="1978618658" sldId="2147483813"/>
            <ac:spMk id="7" creationId="{2618B9E3-E59F-0B1F-8D65-A473D6673291}"/>
          </ac:spMkLst>
        </pc:spChg>
        <pc:spChg chg="mod">
          <ac:chgData name="Simon Jolly" userId="483c67c2-aa76-446b-83f2-8414b3e7bd97" providerId="ADAL" clId="{6067E2D7-76B2-5353-BE34-0C774A117E0F}" dt="2026-06-25T15:31:13.336" v="709" actId="20577"/>
          <ac:spMkLst>
            <pc:docMk/>
            <pc:sldMasterMk cId="1978618658" sldId="2147483813"/>
            <ac:spMk id="8" creationId="{F2C8B1BD-B1CE-7212-43EF-E4BB172F7A0F}"/>
          </ac:spMkLst>
        </pc:spChg>
        <pc:spChg chg="mod">
          <ac:chgData name="Simon Jolly" userId="483c67c2-aa76-446b-83f2-8414b3e7bd97" providerId="ADAL" clId="{6067E2D7-76B2-5353-BE34-0C774A117E0F}" dt="2026-06-25T14:41:22.534" v="447" actId="14100"/>
          <ac:spMkLst>
            <pc:docMk/>
            <pc:sldMasterMk cId="1978618658" sldId="2147483813"/>
            <ac:spMk id="9" creationId="{7A1D6A56-627B-0CAC-D4B9-5AA18D664C3B}"/>
          </ac:spMkLst>
        </pc:spChg>
        <pc:spChg chg="mod">
          <ac:chgData name="Simon Jolly" userId="483c67c2-aa76-446b-83f2-8414b3e7bd97" providerId="ADAL" clId="{6067E2D7-76B2-5353-BE34-0C774A117E0F}" dt="2026-06-25T14:41:30.929" v="449" actId="14100"/>
          <ac:spMkLst>
            <pc:docMk/>
            <pc:sldMasterMk cId="1978618658" sldId="2147483813"/>
            <ac:spMk id="10" creationId="{430A6898-3A09-539D-0C09-3869C6FFC8FD}"/>
          </ac:spMkLst>
        </pc:spChg>
        <pc:spChg chg="mod">
          <ac:chgData name="Simon Jolly" userId="483c67c2-aa76-446b-83f2-8414b3e7bd97" providerId="ADAL" clId="{6067E2D7-76B2-5353-BE34-0C774A117E0F}" dt="2026-06-25T14:40:53.666" v="442" actId="1076"/>
          <ac:spMkLst>
            <pc:docMk/>
            <pc:sldMasterMk cId="1978618658" sldId="2147483813"/>
            <ac:spMk id="11" creationId="{EA264BA6-32AB-2C41-52EC-87CEFC9FA3EE}"/>
          </ac:spMkLst>
        </pc:spChg>
        <pc:picChg chg="add mod">
          <ac:chgData name="Simon Jolly" userId="483c67c2-aa76-446b-83f2-8414b3e7bd97" providerId="ADAL" clId="{6067E2D7-76B2-5353-BE34-0C774A117E0F}" dt="2026-06-25T14:41:45.410" v="451" actId="34135"/>
          <ac:picMkLst>
            <pc:docMk/>
            <pc:sldMasterMk cId="1978618658" sldId="2147483813"/>
            <ac:picMk id="2" creationId="{75126251-DE6A-F70F-D2C2-9573927BE59E}"/>
          </ac:picMkLst>
        </pc:picChg>
        <pc:picChg chg="add del mod">
          <ac:chgData name="Simon Jolly" userId="483c67c2-aa76-446b-83f2-8414b3e7bd97" providerId="ADAL" clId="{6067E2D7-76B2-5353-BE34-0C774A117E0F}" dt="2026-06-25T14:35:55.243" v="415" actId="478"/>
          <ac:picMkLst>
            <pc:docMk/>
            <pc:sldMasterMk cId="1978618658" sldId="2147483813"/>
            <ac:picMk id="3" creationId="{04C164E3-F05C-69C2-99E9-13432303F036}"/>
          </ac:picMkLst>
        </pc:picChg>
        <pc:picChg chg="add mod">
          <ac:chgData name="Simon Jolly" userId="483c67c2-aa76-446b-83f2-8414b3e7bd97" providerId="ADAL" clId="{6067E2D7-76B2-5353-BE34-0C774A117E0F}" dt="2026-06-25T14:40:04.894" v="437"/>
          <ac:picMkLst>
            <pc:docMk/>
            <pc:sldMasterMk cId="1978618658" sldId="2147483813"/>
            <ac:picMk id="5" creationId="{EE3C7A8F-B3BC-FD3B-72C4-5C0F8AAD12B5}"/>
          </ac:picMkLst>
        </pc:picChg>
        <pc:picChg chg="add mod">
          <ac:chgData name="Simon Jolly" userId="483c67c2-aa76-446b-83f2-8414b3e7bd97" providerId="ADAL" clId="{6067E2D7-76B2-5353-BE34-0C774A117E0F}" dt="2026-06-25T14:41:45.410" v="451" actId="34135"/>
          <ac:picMkLst>
            <pc:docMk/>
            <pc:sldMasterMk cId="1978618658" sldId="2147483813"/>
            <ac:picMk id="6" creationId="{FAF7F5ED-B1A8-75C0-4701-E34402DBBAAE}"/>
          </ac:picMkLst>
        </pc:picChg>
        <pc:sldLayoutChg chg="addSp delSp modSp mod">
          <pc:chgData name="Simon Jolly" userId="483c67c2-aa76-446b-83f2-8414b3e7bd97" providerId="ADAL" clId="{6067E2D7-76B2-5353-BE34-0C774A117E0F}" dt="2026-06-25T15:31:37.965" v="712" actId="403"/>
          <pc:sldLayoutMkLst>
            <pc:docMk/>
            <pc:sldMasterMk cId="1978618658" sldId="2147483813"/>
            <pc:sldLayoutMk cId="3868338149" sldId="2147483820"/>
          </pc:sldLayoutMkLst>
          <pc:spChg chg="mod">
            <ac:chgData name="Simon Jolly" userId="483c67c2-aa76-446b-83f2-8414b3e7bd97" providerId="ADAL" clId="{6067E2D7-76B2-5353-BE34-0C774A117E0F}" dt="2026-06-25T14:43:40.429" v="462" actId="552"/>
            <ac:spMkLst>
              <pc:docMk/>
              <pc:sldMasterMk cId="1978618658" sldId="2147483813"/>
              <pc:sldLayoutMk cId="3868338149" sldId="2147483820"/>
              <ac:spMk id="2" creationId="{F2C8D98A-BE72-8967-59A4-5DED29020136}"/>
            </ac:spMkLst>
          </pc:spChg>
          <pc:spChg chg="add mod">
            <ac:chgData name="Simon Jolly" userId="483c67c2-aa76-446b-83f2-8414b3e7bd97" providerId="ADAL" clId="{6067E2D7-76B2-5353-BE34-0C774A117E0F}" dt="2026-06-25T14:42:00.467" v="452"/>
            <ac:spMkLst>
              <pc:docMk/>
              <pc:sldMasterMk cId="1978618658" sldId="2147483813"/>
              <pc:sldLayoutMk cId="3868338149" sldId="2147483820"/>
              <ac:spMk id="3" creationId="{9C52C582-E583-47C9-2440-5EEA3E4B8FDA}"/>
            </ac:spMkLst>
          </pc:spChg>
          <pc:spChg chg="add mod">
            <ac:chgData name="Simon Jolly" userId="483c67c2-aa76-446b-83f2-8414b3e7bd97" providerId="ADAL" clId="{6067E2D7-76B2-5353-BE34-0C774A117E0F}" dt="2026-06-25T14:42:00.467" v="452"/>
            <ac:spMkLst>
              <pc:docMk/>
              <pc:sldMasterMk cId="1978618658" sldId="2147483813"/>
              <pc:sldLayoutMk cId="3868338149" sldId="2147483820"/>
              <ac:spMk id="4" creationId="{5C4A45C0-EDBB-31F4-97B2-AF77C36DA64D}"/>
            </ac:spMkLst>
          </pc:spChg>
          <pc:spChg chg="add mod">
            <ac:chgData name="Simon Jolly" userId="483c67c2-aa76-446b-83f2-8414b3e7bd97" providerId="ADAL" clId="{6067E2D7-76B2-5353-BE34-0C774A117E0F}" dt="2026-06-25T14:42:00.467" v="452"/>
            <ac:spMkLst>
              <pc:docMk/>
              <pc:sldMasterMk cId="1978618658" sldId="2147483813"/>
              <pc:sldLayoutMk cId="3868338149" sldId="2147483820"/>
              <ac:spMk id="5" creationId="{882D9CC9-A636-C457-1070-89D099847F83}"/>
            </ac:spMkLst>
          </pc:spChg>
          <pc:spChg chg="add del">
            <ac:chgData name="Simon Jolly" userId="483c67c2-aa76-446b-83f2-8414b3e7bd97" providerId="ADAL" clId="{6067E2D7-76B2-5353-BE34-0C774A117E0F}" dt="2026-06-25T15:29:51.064" v="705" actId="11529"/>
            <ac:spMkLst>
              <pc:docMk/>
              <pc:sldMasterMk cId="1978618658" sldId="2147483813"/>
              <pc:sldLayoutMk cId="3868338149" sldId="2147483820"/>
              <ac:spMk id="6" creationId="{969DFC40-CCCB-7944-16D3-3E9C66879F36}"/>
            </ac:spMkLst>
          </pc:spChg>
          <pc:spChg chg="add mod">
            <ac:chgData name="Simon Jolly" userId="483c67c2-aa76-446b-83f2-8414b3e7bd97" providerId="ADAL" clId="{6067E2D7-76B2-5353-BE34-0C774A117E0F}" dt="2026-06-25T15:29:42.868" v="704" actId="11529"/>
            <ac:spMkLst>
              <pc:docMk/>
              <pc:sldMasterMk cId="1978618658" sldId="2147483813"/>
              <pc:sldLayoutMk cId="3868338149" sldId="2147483820"/>
              <ac:spMk id="8" creationId="{C05CE3F3-CCA7-FD91-E663-6E5806FFEF8F}"/>
            </ac:spMkLst>
          </pc:spChg>
          <pc:spChg chg="mod">
            <ac:chgData name="Simon Jolly" userId="483c67c2-aa76-446b-83f2-8414b3e7bd97" providerId="ADAL" clId="{6067E2D7-76B2-5353-BE34-0C774A117E0F}" dt="2026-06-25T15:31:37.965" v="712" actId="403"/>
            <ac:spMkLst>
              <pc:docMk/>
              <pc:sldMasterMk cId="1978618658" sldId="2147483813"/>
              <pc:sldLayoutMk cId="3868338149" sldId="2147483820"/>
              <ac:spMk id="9" creationId="{56CD648F-431D-5F73-408C-9A9A725008CE}"/>
            </ac:spMkLst>
          </pc:spChg>
          <pc:spChg chg="add del">
            <ac:chgData name="Simon Jolly" userId="483c67c2-aa76-446b-83f2-8414b3e7bd97" providerId="ADAL" clId="{6067E2D7-76B2-5353-BE34-0C774A117E0F}" dt="2026-06-25T15:31:00.492" v="707" actId="11529"/>
            <ac:spMkLst>
              <pc:docMk/>
              <pc:sldMasterMk cId="1978618658" sldId="2147483813"/>
              <pc:sldLayoutMk cId="3868338149" sldId="2147483820"/>
              <ac:spMk id="10" creationId="{74014891-96E2-3AD4-50F1-47C4C0C6CBDA}"/>
            </ac:spMkLst>
          </pc:spChg>
          <pc:spChg chg="add mod">
            <ac:chgData name="Simon Jolly" userId="483c67c2-aa76-446b-83f2-8414b3e7bd97" providerId="ADAL" clId="{6067E2D7-76B2-5353-BE34-0C774A117E0F}" dt="2026-06-25T15:30:59.355" v="706" actId="11529"/>
            <ac:spMkLst>
              <pc:docMk/>
              <pc:sldMasterMk cId="1978618658" sldId="2147483813"/>
              <pc:sldLayoutMk cId="3868338149" sldId="2147483820"/>
              <ac:spMk id="11" creationId="{D961CDB1-406F-8261-EB5C-09BC7BD3E7B6}"/>
            </ac:spMkLst>
          </pc:spChg>
          <pc:picChg chg="del">
            <ac:chgData name="Simon Jolly" userId="483c67c2-aa76-446b-83f2-8414b3e7bd97" providerId="ADAL" clId="{6067E2D7-76B2-5353-BE34-0C774A117E0F}" dt="2026-06-25T14:41:36.378" v="450" actId="478"/>
            <ac:picMkLst>
              <pc:docMk/>
              <pc:sldMasterMk cId="1978618658" sldId="2147483813"/>
              <pc:sldLayoutMk cId="3868338149" sldId="2147483820"/>
              <ac:picMk id="7" creationId="{86D0927E-B17D-5AAB-7B62-A7F6E96D7448}"/>
            </ac:picMkLst>
          </pc:picChg>
        </pc:sldLayoutChg>
        <pc:sldLayoutChg chg="delSp mod">
          <pc:chgData name="Simon Jolly" userId="483c67c2-aa76-446b-83f2-8414b3e7bd97" providerId="ADAL" clId="{6067E2D7-76B2-5353-BE34-0C774A117E0F}" dt="2026-06-25T14:44:07.801" v="464" actId="478"/>
          <pc:sldLayoutMkLst>
            <pc:docMk/>
            <pc:sldMasterMk cId="1978618658" sldId="2147483813"/>
            <pc:sldLayoutMk cId="3384163294" sldId="2147483821"/>
          </pc:sldLayoutMkLst>
          <pc:picChg chg="del">
            <ac:chgData name="Simon Jolly" userId="483c67c2-aa76-446b-83f2-8414b3e7bd97" providerId="ADAL" clId="{6067E2D7-76B2-5353-BE34-0C774A117E0F}" dt="2026-06-25T14:44:07.801" v="464" actId="478"/>
            <ac:picMkLst>
              <pc:docMk/>
              <pc:sldMasterMk cId="1978618658" sldId="2147483813"/>
              <pc:sldLayoutMk cId="3384163294" sldId="2147483821"/>
              <ac:picMk id="7" creationId="{86D0927E-B17D-5AAB-7B62-A7F6E96D7448}"/>
            </ac:picMkLst>
          </pc:picChg>
        </pc:sldLayoutChg>
        <pc:sldLayoutChg chg="addSp delSp modSp mod">
          <pc:chgData name="Simon Jolly" userId="483c67c2-aa76-446b-83f2-8414b3e7bd97" providerId="ADAL" clId="{6067E2D7-76B2-5353-BE34-0C774A117E0F}" dt="2026-06-25T14:45:24.436" v="474" actId="14100"/>
          <pc:sldLayoutMkLst>
            <pc:docMk/>
            <pc:sldMasterMk cId="1978618658" sldId="2147483813"/>
            <pc:sldLayoutMk cId="437077390" sldId="2147483822"/>
          </pc:sldLayoutMkLst>
          <pc:spChg chg="add mod">
            <ac:chgData name="Simon Jolly" userId="483c67c2-aa76-446b-83f2-8414b3e7bd97" providerId="ADAL" clId="{6067E2D7-76B2-5353-BE34-0C774A117E0F}" dt="2026-06-25T14:44:46.053" v="468"/>
            <ac:spMkLst>
              <pc:docMk/>
              <pc:sldMasterMk cId="1978618658" sldId="2147483813"/>
              <pc:sldLayoutMk cId="437077390" sldId="2147483822"/>
              <ac:spMk id="3" creationId="{A8D41364-740B-8BE6-8561-D69C1C82A598}"/>
            </ac:spMkLst>
          </pc:spChg>
          <pc:spChg chg="mod">
            <ac:chgData name="Simon Jolly" userId="483c67c2-aa76-446b-83f2-8414b3e7bd97" providerId="ADAL" clId="{6067E2D7-76B2-5353-BE34-0C774A117E0F}" dt="2026-06-25T14:45:24.436" v="474" actId="14100"/>
            <ac:spMkLst>
              <pc:docMk/>
              <pc:sldMasterMk cId="1978618658" sldId="2147483813"/>
              <pc:sldLayoutMk cId="437077390" sldId="2147483822"/>
              <ac:spMk id="5" creationId="{8FD295A3-8DE9-076D-56E5-E7522042B0CE}"/>
            </ac:spMkLst>
          </pc:spChg>
          <pc:spChg chg="add mod">
            <ac:chgData name="Simon Jolly" userId="483c67c2-aa76-446b-83f2-8414b3e7bd97" providerId="ADAL" clId="{6067E2D7-76B2-5353-BE34-0C774A117E0F}" dt="2026-06-25T14:44:46.053" v="468"/>
            <ac:spMkLst>
              <pc:docMk/>
              <pc:sldMasterMk cId="1978618658" sldId="2147483813"/>
              <pc:sldLayoutMk cId="437077390" sldId="2147483822"/>
              <ac:spMk id="6" creationId="{1CF0CE97-D9D7-FBEA-BBD3-B79B0229E148}"/>
            </ac:spMkLst>
          </pc:spChg>
          <pc:spChg chg="add mod">
            <ac:chgData name="Simon Jolly" userId="483c67c2-aa76-446b-83f2-8414b3e7bd97" providerId="ADAL" clId="{6067E2D7-76B2-5353-BE34-0C774A117E0F}" dt="2026-06-25T14:44:46.053" v="468"/>
            <ac:spMkLst>
              <pc:docMk/>
              <pc:sldMasterMk cId="1978618658" sldId="2147483813"/>
              <pc:sldLayoutMk cId="437077390" sldId="2147483822"/>
              <ac:spMk id="7" creationId="{EB6FEDA6-6E2E-6B1B-9589-D9728E725551}"/>
            </ac:spMkLst>
          </pc:spChg>
          <pc:spChg chg="mod">
            <ac:chgData name="Simon Jolly" userId="483c67c2-aa76-446b-83f2-8414b3e7bd97" providerId="ADAL" clId="{6067E2D7-76B2-5353-BE34-0C774A117E0F}" dt="2026-06-25T14:45:09.513" v="473" actId="1036"/>
            <ac:spMkLst>
              <pc:docMk/>
              <pc:sldMasterMk cId="1978618658" sldId="2147483813"/>
              <pc:sldLayoutMk cId="437077390" sldId="2147483822"/>
              <ac:spMk id="12" creationId="{A0CEB380-FACF-CB25-2505-20906C2E85C2}"/>
            </ac:spMkLst>
          </pc:spChg>
          <pc:spChg chg="mod">
            <ac:chgData name="Simon Jolly" userId="483c67c2-aa76-446b-83f2-8414b3e7bd97" providerId="ADAL" clId="{6067E2D7-76B2-5353-BE34-0C774A117E0F}" dt="2026-06-25T14:45:24.436" v="474" actId="14100"/>
            <ac:spMkLst>
              <pc:docMk/>
              <pc:sldMasterMk cId="1978618658" sldId="2147483813"/>
              <pc:sldLayoutMk cId="437077390" sldId="2147483822"/>
              <ac:spMk id="13" creationId="{EFB165C1-BA6C-CC63-70EA-E4881C9B3782}"/>
            </ac:spMkLst>
          </pc:spChg>
          <pc:picChg chg="del">
            <ac:chgData name="Simon Jolly" userId="483c67c2-aa76-446b-83f2-8414b3e7bd97" providerId="ADAL" clId="{6067E2D7-76B2-5353-BE34-0C774A117E0F}" dt="2026-06-25T14:44:43.478" v="467" actId="478"/>
            <ac:picMkLst>
              <pc:docMk/>
              <pc:sldMasterMk cId="1978618658" sldId="2147483813"/>
              <pc:sldLayoutMk cId="437077390" sldId="2147483822"/>
              <ac:picMk id="4" creationId="{ECA53278-43EB-727A-BB6A-515939010519}"/>
            </ac:picMkLst>
          </pc:picChg>
        </pc:sldLayoutChg>
        <pc:sldLayoutChg chg="addSp delSp modSp mod">
          <pc:chgData name="Simon Jolly" userId="483c67c2-aa76-446b-83f2-8414b3e7bd97" providerId="ADAL" clId="{6067E2D7-76B2-5353-BE34-0C774A117E0F}" dt="2026-06-25T14:46:16.635" v="480" actId="14100"/>
          <pc:sldLayoutMkLst>
            <pc:docMk/>
            <pc:sldMasterMk cId="1978618658" sldId="2147483813"/>
            <pc:sldLayoutMk cId="1291462730" sldId="2147483823"/>
          </pc:sldLayoutMkLst>
          <pc:spChg chg="mod">
            <ac:chgData name="Simon Jolly" userId="483c67c2-aa76-446b-83f2-8414b3e7bd97" providerId="ADAL" clId="{6067E2D7-76B2-5353-BE34-0C774A117E0F}" dt="2026-06-25T14:46:04.707" v="478" actId="242"/>
            <ac:spMkLst>
              <pc:docMk/>
              <pc:sldMasterMk cId="1978618658" sldId="2147483813"/>
              <pc:sldLayoutMk cId="1291462730" sldId="2147483823"/>
              <ac:spMk id="2" creationId="{E870F5BA-BAA8-B6EE-3F5E-5D2B5BAFA501}"/>
            </ac:spMkLst>
          </pc:spChg>
          <pc:spChg chg="add mod">
            <ac:chgData name="Simon Jolly" userId="483c67c2-aa76-446b-83f2-8414b3e7bd97" providerId="ADAL" clId="{6067E2D7-76B2-5353-BE34-0C774A117E0F}" dt="2026-06-25T14:45:44.573" v="476"/>
            <ac:spMkLst>
              <pc:docMk/>
              <pc:sldMasterMk cId="1978618658" sldId="2147483813"/>
              <pc:sldLayoutMk cId="1291462730" sldId="2147483823"/>
              <ac:spMk id="3" creationId="{83CBCE3E-6AB4-9E5D-045E-3490E774F480}"/>
            </ac:spMkLst>
          </pc:spChg>
          <pc:spChg chg="add mod">
            <ac:chgData name="Simon Jolly" userId="483c67c2-aa76-446b-83f2-8414b3e7bd97" providerId="ADAL" clId="{6067E2D7-76B2-5353-BE34-0C774A117E0F}" dt="2026-06-25T14:45:44.573" v="476"/>
            <ac:spMkLst>
              <pc:docMk/>
              <pc:sldMasterMk cId="1978618658" sldId="2147483813"/>
              <pc:sldLayoutMk cId="1291462730" sldId="2147483823"/>
              <ac:spMk id="4" creationId="{D74E5E30-061C-62F3-98C4-3E1F07B75F11}"/>
            </ac:spMkLst>
          </pc:spChg>
          <pc:spChg chg="add mod">
            <ac:chgData name="Simon Jolly" userId="483c67c2-aa76-446b-83f2-8414b3e7bd97" providerId="ADAL" clId="{6067E2D7-76B2-5353-BE34-0C774A117E0F}" dt="2026-06-25T14:45:44.573" v="476"/>
            <ac:spMkLst>
              <pc:docMk/>
              <pc:sldMasterMk cId="1978618658" sldId="2147483813"/>
              <pc:sldLayoutMk cId="1291462730" sldId="2147483823"/>
              <ac:spMk id="5" creationId="{A94C6AF9-227D-1CF4-FBAC-8A4564F3FC34}"/>
            </ac:spMkLst>
          </pc:spChg>
          <pc:spChg chg="mod">
            <ac:chgData name="Simon Jolly" userId="483c67c2-aa76-446b-83f2-8414b3e7bd97" providerId="ADAL" clId="{6067E2D7-76B2-5353-BE34-0C774A117E0F}" dt="2026-06-25T14:46:16.635" v="480" actId="14100"/>
            <ac:spMkLst>
              <pc:docMk/>
              <pc:sldMasterMk cId="1978618658" sldId="2147483813"/>
              <pc:sldLayoutMk cId="1291462730" sldId="2147483823"/>
              <ac:spMk id="9" creationId="{A9324B35-3819-D98B-C6B2-F1EA561146AC}"/>
            </ac:spMkLst>
          </pc:spChg>
          <pc:picChg chg="del">
            <ac:chgData name="Simon Jolly" userId="483c67c2-aa76-446b-83f2-8414b3e7bd97" providerId="ADAL" clId="{6067E2D7-76B2-5353-BE34-0C774A117E0F}" dt="2026-06-25T14:45:33.924" v="475" actId="478"/>
            <ac:picMkLst>
              <pc:docMk/>
              <pc:sldMasterMk cId="1978618658" sldId="2147483813"/>
              <pc:sldLayoutMk cId="1291462730" sldId="2147483823"/>
              <ac:picMk id="7" creationId="{0D96BD17-ACBE-B136-C0C2-347FD6061AFF}"/>
            </ac:picMkLst>
          </pc:picChg>
        </pc:sldLayoutChg>
        <pc:sldLayoutChg chg="addSp delSp modSp mod">
          <pc:chgData name="Simon Jolly" userId="483c67c2-aa76-446b-83f2-8414b3e7bd97" providerId="ADAL" clId="{6067E2D7-76B2-5353-BE34-0C774A117E0F}" dt="2026-06-25T14:47:16.679" v="488" actId="14100"/>
          <pc:sldLayoutMkLst>
            <pc:docMk/>
            <pc:sldMasterMk cId="1978618658" sldId="2147483813"/>
            <pc:sldLayoutMk cId="1512556656" sldId="2147483824"/>
          </pc:sldLayoutMkLst>
          <pc:spChg chg="add mod">
            <ac:chgData name="Simon Jolly" userId="483c67c2-aa76-446b-83f2-8414b3e7bd97" providerId="ADAL" clId="{6067E2D7-76B2-5353-BE34-0C774A117E0F}" dt="2026-06-25T14:46:30.017" v="482"/>
            <ac:spMkLst>
              <pc:docMk/>
              <pc:sldMasterMk cId="1978618658" sldId="2147483813"/>
              <pc:sldLayoutMk cId="1512556656" sldId="2147483824"/>
              <ac:spMk id="2" creationId="{5736DAF8-6ACB-66DD-585C-741368543792}"/>
            </ac:spMkLst>
          </pc:spChg>
          <pc:spChg chg="mod">
            <ac:chgData name="Simon Jolly" userId="483c67c2-aa76-446b-83f2-8414b3e7bd97" providerId="ADAL" clId="{6067E2D7-76B2-5353-BE34-0C774A117E0F}" dt="2026-06-25T14:47:16.679" v="488" actId="14100"/>
            <ac:spMkLst>
              <pc:docMk/>
              <pc:sldMasterMk cId="1978618658" sldId="2147483813"/>
              <pc:sldLayoutMk cId="1512556656" sldId="2147483824"/>
              <ac:spMk id="3" creationId="{9EA4D772-F5DA-2B8A-E717-852F5293E89E}"/>
            </ac:spMkLst>
          </pc:spChg>
          <pc:spChg chg="add mod">
            <ac:chgData name="Simon Jolly" userId="483c67c2-aa76-446b-83f2-8414b3e7bd97" providerId="ADAL" clId="{6067E2D7-76B2-5353-BE34-0C774A117E0F}" dt="2026-06-25T14:46:30.017" v="482"/>
            <ac:spMkLst>
              <pc:docMk/>
              <pc:sldMasterMk cId="1978618658" sldId="2147483813"/>
              <pc:sldLayoutMk cId="1512556656" sldId="2147483824"/>
              <ac:spMk id="4" creationId="{B3511907-E779-F6D3-B2A3-91C8BDA7F087}"/>
            </ac:spMkLst>
          </pc:spChg>
          <pc:spChg chg="add mod">
            <ac:chgData name="Simon Jolly" userId="483c67c2-aa76-446b-83f2-8414b3e7bd97" providerId="ADAL" clId="{6067E2D7-76B2-5353-BE34-0C774A117E0F}" dt="2026-06-25T14:46:30.017" v="482"/>
            <ac:spMkLst>
              <pc:docMk/>
              <pc:sldMasterMk cId="1978618658" sldId="2147483813"/>
              <pc:sldLayoutMk cId="1512556656" sldId="2147483824"/>
              <ac:spMk id="5" creationId="{1ECC4E7C-B7F7-727D-6E2C-D1082620DC8C}"/>
            </ac:spMkLst>
          </pc:spChg>
          <pc:spChg chg="mod">
            <ac:chgData name="Simon Jolly" userId="483c67c2-aa76-446b-83f2-8414b3e7bd97" providerId="ADAL" clId="{6067E2D7-76B2-5353-BE34-0C774A117E0F}" dt="2026-06-25T14:47:16.679" v="488" actId="14100"/>
            <ac:spMkLst>
              <pc:docMk/>
              <pc:sldMasterMk cId="1978618658" sldId="2147483813"/>
              <pc:sldLayoutMk cId="1512556656" sldId="2147483824"/>
              <ac:spMk id="9" creationId="{B87F35EB-6F5D-5273-BED2-09019E4F8813}"/>
            </ac:spMkLst>
          </pc:spChg>
          <pc:spChg chg="mod">
            <ac:chgData name="Simon Jolly" userId="483c67c2-aa76-446b-83f2-8414b3e7bd97" providerId="ADAL" clId="{6067E2D7-76B2-5353-BE34-0C774A117E0F}" dt="2026-06-25T14:46:41.081" v="483" actId="14100"/>
            <ac:spMkLst>
              <pc:docMk/>
              <pc:sldMasterMk cId="1978618658" sldId="2147483813"/>
              <pc:sldLayoutMk cId="1512556656" sldId="2147483824"/>
              <ac:spMk id="10" creationId="{7F6A74DC-7894-CC31-0DED-76147D544DB8}"/>
            </ac:spMkLst>
          </pc:spChg>
          <pc:picChg chg="del">
            <ac:chgData name="Simon Jolly" userId="483c67c2-aa76-446b-83f2-8414b3e7bd97" providerId="ADAL" clId="{6067E2D7-76B2-5353-BE34-0C774A117E0F}" dt="2026-06-25T14:46:24.659" v="481" actId="478"/>
            <ac:picMkLst>
              <pc:docMk/>
              <pc:sldMasterMk cId="1978618658" sldId="2147483813"/>
              <pc:sldLayoutMk cId="1512556656" sldId="2147483824"/>
              <ac:picMk id="8" creationId="{8E0A8775-7F4C-B3DF-556A-43E4628D9E6B}"/>
            </ac:picMkLst>
          </pc:picChg>
        </pc:sldLayoutChg>
        <pc:sldLayoutChg chg="addSp delSp modSp mod">
          <pc:chgData name="Simon Jolly" userId="483c67c2-aa76-446b-83f2-8414b3e7bd97" providerId="ADAL" clId="{6067E2D7-76B2-5353-BE34-0C774A117E0F}" dt="2026-06-25T14:47:37.164" v="491" actId="14100"/>
          <pc:sldLayoutMkLst>
            <pc:docMk/>
            <pc:sldMasterMk cId="1978618658" sldId="2147483813"/>
            <pc:sldLayoutMk cId="1765898118" sldId="2147483825"/>
          </pc:sldLayoutMkLst>
          <pc:spChg chg="add mod">
            <ac:chgData name="Simon Jolly" userId="483c67c2-aa76-446b-83f2-8414b3e7bd97" providerId="ADAL" clId="{6067E2D7-76B2-5353-BE34-0C774A117E0F}" dt="2026-06-25T14:47:26.867" v="490"/>
            <ac:spMkLst>
              <pc:docMk/>
              <pc:sldMasterMk cId="1978618658" sldId="2147483813"/>
              <pc:sldLayoutMk cId="1765898118" sldId="2147483825"/>
              <ac:spMk id="3" creationId="{06D95796-4229-ADCF-667F-C151CB8DDC9D}"/>
            </ac:spMkLst>
          </pc:spChg>
          <pc:spChg chg="add mod">
            <ac:chgData name="Simon Jolly" userId="483c67c2-aa76-446b-83f2-8414b3e7bd97" providerId="ADAL" clId="{6067E2D7-76B2-5353-BE34-0C774A117E0F}" dt="2026-06-25T14:47:26.867" v="490"/>
            <ac:spMkLst>
              <pc:docMk/>
              <pc:sldMasterMk cId="1978618658" sldId="2147483813"/>
              <pc:sldLayoutMk cId="1765898118" sldId="2147483825"/>
              <ac:spMk id="4" creationId="{13C04527-C0F2-365A-A702-DECE6838339B}"/>
            </ac:spMkLst>
          </pc:spChg>
          <pc:spChg chg="mod">
            <ac:chgData name="Simon Jolly" userId="483c67c2-aa76-446b-83f2-8414b3e7bd97" providerId="ADAL" clId="{6067E2D7-76B2-5353-BE34-0C774A117E0F}" dt="2026-06-25T14:47:37.164" v="491" actId="14100"/>
            <ac:spMkLst>
              <pc:docMk/>
              <pc:sldMasterMk cId="1978618658" sldId="2147483813"/>
              <pc:sldLayoutMk cId="1765898118" sldId="2147483825"/>
              <ac:spMk id="5" creationId="{D1EFD953-09B5-4CB3-96FE-3DB8336BFDEF}"/>
            </ac:spMkLst>
          </pc:spChg>
          <pc:spChg chg="add mod">
            <ac:chgData name="Simon Jolly" userId="483c67c2-aa76-446b-83f2-8414b3e7bd97" providerId="ADAL" clId="{6067E2D7-76B2-5353-BE34-0C774A117E0F}" dt="2026-06-25T14:47:26.867" v="490"/>
            <ac:spMkLst>
              <pc:docMk/>
              <pc:sldMasterMk cId="1978618658" sldId="2147483813"/>
              <pc:sldLayoutMk cId="1765898118" sldId="2147483825"/>
              <ac:spMk id="6" creationId="{5CA443D0-79CE-BFAA-1924-EDED664D4FFF}"/>
            </ac:spMkLst>
          </pc:spChg>
          <pc:picChg chg="del">
            <ac:chgData name="Simon Jolly" userId="483c67c2-aa76-446b-83f2-8414b3e7bd97" providerId="ADAL" clId="{6067E2D7-76B2-5353-BE34-0C774A117E0F}" dt="2026-06-25T14:47:22.786" v="489" actId="478"/>
            <ac:picMkLst>
              <pc:docMk/>
              <pc:sldMasterMk cId="1978618658" sldId="2147483813"/>
              <pc:sldLayoutMk cId="1765898118" sldId="2147483825"/>
              <ac:picMk id="7" creationId="{0C7F7948-C0B4-4DA0-F295-8EA3ED1E9A0A}"/>
            </ac:picMkLst>
          </pc:picChg>
        </pc:sldLayoutChg>
        <pc:sldLayoutChg chg="addSp delSp modSp mod">
          <pc:chgData name="Simon Jolly" userId="483c67c2-aa76-446b-83f2-8414b3e7bd97" providerId="ADAL" clId="{6067E2D7-76B2-5353-BE34-0C774A117E0F}" dt="2026-06-25T14:48:11.313" v="495" actId="14100"/>
          <pc:sldLayoutMkLst>
            <pc:docMk/>
            <pc:sldMasterMk cId="1978618658" sldId="2147483813"/>
            <pc:sldLayoutMk cId="2326180967" sldId="2147483826"/>
          </pc:sldLayoutMkLst>
          <pc:spChg chg="mod">
            <ac:chgData name="Simon Jolly" userId="483c67c2-aa76-446b-83f2-8414b3e7bd97" providerId="ADAL" clId="{6067E2D7-76B2-5353-BE34-0C774A117E0F}" dt="2026-06-25T14:48:11.313" v="495" actId="14100"/>
            <ac:spMkLst>
              <pc:docMk/>
              <pc:sldMasterMk cId="1978618658" sldId="2147483813"/>
              <pc:sldLayoutMk cId="2326180967" sldId="2147483826"/>
              <ac:spMk id="3" creationId="{75902698-89B9-4494-4DA2-29EFE62916AF}"/>
            </ac:spMkLst>
          </pc:spChg>
          <pc:spChg chg="mod">
            <ac:chgData name="Simon Jolly" userId="483c67c2-aa76-446b-83f2-8414b3e7bd97" providerId="ADAL" clId="{6067E2D7-76B2-5353-BE34-0C774A117E0F}" dt="2026-06-25T14:48:11.313" v="495" actId="14100"/>
            <ac:spMkLst>
              <pc:docMk/>
              <pc:sldMasterMk cId="1978618658" sldId="2147483813"/>
              <pc:sldLayoutMk cId="2326180967" sldId="2147483826"/>
              <ac:spMk id="4" creationId="{CD7F390F-E81B-E85C-F580-430C1CC4F772}"/>
            </ac:spMkLst>
          </pc:spChg>
          <pc:spChg chg="add mod">
            <ac:chgData name="Simon Jolly" userId="483c67c2-aa76-446b-83f2-8414b3e7bd97" providerId="ADAL" clId="{6067E2D7-76B2-5353-BE34-0C774A117E0F}" dt="2026-06-25T14:47:53.199" v="493"/>
            <ac:spMkLst>
              <pc:docMk/>
              <pc:sldMasterMk cId="1978618658" sldId="2147483813"/>
              <pc:sldLayoutMk cId="2326180967" sldId="2147483826"/>
              <ac:spMk id="5" creationId="{E33B98B7-8045-F86E-016A-0EEEAC49574B}"/>
            </ac:spMkLst>
          </pc:spChg>
          <pc:spChg chg="add mod">
            <ac:chgData name="Simon Jolly" userId="483c67c2-aa76-446b-83f2-8414b3e7bd97" providerId="ADAL" clId="{6067E2D7-76B2-5353-BE34-0C774A117E0F}" dt="2026-06-25T14:47:53.199" v="493"/>
            <ac:spMkLst>
              <pc:docMk/>
              <pc:sldMasterMk cId="1978618658" sldId="2147483813"/>
              <pc:sldLayoutMk cId="2326180967" sldId="2147483826"/>
              <ac:spMk id="7" creationId="{DDF834A8-0AFD-5502-0DAA-DB6892F566ED}"/>
            </ac:spMkLst>
          </pc:spChg>
          <pc:spChg chg="add mod">
            <ac:chgData name="Simon Jolly" userId="483c67c2-aa76-446b-83f2-8414b3e7bd97" providerId="ADAL" clId="{6067E2D7-76B2-5353-BE34-0C774A117E0F}" dt="2026-06-25T14:47:53.199" v="493"/>
            <ac:spMkLst>
              <pc:docMk/>
              <pc:sldMasterMk cId="1978618658" sldId="2147483813"/>
              <pc:sldLayoutMk cId="2326180967" sldId="2147483826"/>
              <ac:spMk id="8" creationId="{7C236D6A-2AD7-3FBE-48E3-F346310C7F93}"/>
            </ac:spMkLst>
          </pc:spChg>
          <pc:picChg chg="del">
            <ac:chgData name="Simon Jolly" userId="483c67c2-aa76-446b-83f2-8414b3e7bd97" providerId="ADAL" clId="{6067E2D7-76B2-5353-BE34-0C774A117E0F}" dt="2026-06-25T14:47:50.764" v="492" actId="478"/>
            <ac:picMkLst>
              <pc:docMk/>
              <pc:sldMasterMk cId="1978618658" sldId="2147483813"/>
              <pc:sldLayoutMk cId="2326180967" sldId="2147483826"/>
              <ac:picMk id="6" creationId="{ECBB61E5-C9D8-A05D-C8A2-706AEF9A96CE}"/>
            </ac:picMkLst>
          </pc:picChg>
        </pc:sldLayoutChg>
        <pc:sldLayoutChg chg="addSp delSp modSp mod">
          <pc:chgData name="Simon Jolly" userId="483c67c2-aa76-446b-83f2-8414b3e7bd97" providerId="ADAL" clId="{6067E2D7-76B2-5353-BE34-0C774A117E0F}" dt="2026-06-25T14:49:08.262" v="505" actId="14100"/>
          <pc:sldLayoutMkLst>
            <pc:docMk/>
            <pc:sldMasterMk cId="1978618658" sldId="2147483813"/>
            <pc:sldLayoutMk cId="536575777" sldId="2147483828"/>
          </pc:sldLayoutMkLst>
          <pc:spChg chg="mod">
            <ac:chgData name="Simon Jolly" userId="483c67c2-aa76-446b-83f2-8414b3e7bd97" providerId="ADAL" clId="{6067E2D7-76B2-5353-BE34-0C774A117E0F}" dt="2026-06-25T14:48:42.585" v="502" actId="242"/>
            <ac:spMkLst>
              <pc:docMk/>
              <pc:sldMasterMk cId="1978618658" sldId="2147483813"/>
              <pc:sldLayoutMk cId="536575777" sldId="2147483828"/>
              <ac:spMk id="2" creationId="{D89D4EC4-C7FB-B0F8-9AF8-B57F3EFB8818}"/>
            </ac:spMkLst>
          </pc:spChg>
          <pc:spChg chg="mod">
            <ac:chgData name="Simon Jolly" userId="483c67c2-aa76-446b-83f2-8414b3e7bd97" providerId="ADAL" clId="{6067E2D7-76B2-5353-BE34-0C774A117E0F}" dt="2026-06-25T14:49:01.125" v="504" actId="1076"/>
            <ac:spMkLst>
              <pc:docMk/>
              <pc:sldMasterMk cId="1978618658" sldId="2147483813"/>
              <pc:sldLayoutMk cId="536575777" sldId="2147483828"/>
              <ac:spMk id="3" creationId="{6422B14C-EFA9-BB66-F468-85EA978DF8D0}"/>
            </ac:spMkLst>
          </pc:spChg>
          <pc:spChg chg="add mod">
            <ac:chgData name="Simon Jolly" userId="483c67c2-aa76-446b-83f2-8414b3e7bd97" providerId="ADAL" clId="{6067E2D7-76B2-5353-BE34-0C774A117E0F}" dt="2026-06-25T14:48:23.118" v="497"/>
            <ac:spMkLst>
              <pc:docMk/>
              <pc:sldMasterMk cId="1978618658" sldId="2147483813"/>
              <pc:sldLayoutMk cId="536575777" sldId="2147483828"/>
              <ac:spMk id="4" creationId="{53D526EF-DBB8-8F37-CC5F-65C539F5B868}"/>
            </ac:spMkLst>
          </pc:spChg>
          <pc:spChg chg="add mod">
            <ac:chgData name="Simon Jolly" userId="483c67c2-aa76-446b-83f2-8414b3e7bd97" providerId="ADAL" clId="{6067E2D7-76B2-5353-BE34-0C774A117E0F}" dt="2026-06-25T14:48:23.118" v="497"/>
            <ac:spMkLst>
              <pc:docMk/>
              <pc:sldMasterMk cId="1978618658" sldId="2147483813"/>
              <pc:sldLayoutMk cId="536575777" sldId="2147483828"/>
              <ac:spMk id="5" creationId="{03DC35C6-FB96-1D6B-DE39-B9E2C968BDBE}"/>
            </ac:spMkLst>
          </pc:spChg>
          <pc:spChg chg="mod">
            <ac:chgData name="Simon Jolly" userId="483c67c2-aa76-446b-83f2-8414b3e7bd97" providerId="ADAL" clId="{6067E2D7-76B2-5353-BE34-0C774A117E0F}" dt="2026-06-25T14:49:08.262" v="505" actId="14100"/>
            <ac:spMkLst>
              <pc:docMk/>
              <pc:sldMasterMk cId="1978618658" sldId="2147483813"/>
              <pc:sldLayoutMk cId="536575777" sldId="2147483828"/>
              <ac:spMk id="7" creationId="{0799EAC2-36C5-0886-6CEB-AA012D2BF087}"/>
            </ac:spMkLst>
          </pc:spChg>
          <pc:spChg chg="mod">
            <ac:chgData name="Simon Jolly" userId="483c67c2-aa76-446b-83f2-8414b3e7bd97" providerId="ADAL" clId="{6067E2D7-76B2-5353-BE34-0C774A117E0F}" dt="2026-06-25T14:49:08.262" v="505" actId="14100"/>
            <ac:spMkLst>
              <pc:docMk/>
              <pc:sldMasterMk cId="1978618658" sldId="2147483813"/>
              <pc:sldLayoutMk cId="536575777" sldId="2147483828"/>
              <ac:spMk id="8" creationId="{AC751661-2014-7CB4-B61A-24EB30E04B80}"/>
            </ac:spMkLst>
          </pc:spChg>
          <pc:spChg chg="mod">
            <ac:chgData name="Simon Jolly" userId="483c67c2-aa76-446b-83f2-8414b3e7bd97" providerId="ADAL" clId="{6067E2D7-76B2-5353-BE34-0C774A117E0F}" dt="2026-06-25T14:49:01.125" v="504" actId="1076"/>
            <ac:spMkLst>
              <pc:docMk/>
              <pc:sldMasterMk cId="1978618658" sldId="2147483813"/>
              <pc:sldLayoutMk cId="536575777" sldId="2147483828"/>
              <ac:spMk id="9" creationId="{047522E4-5EFE-E8CA-EDE6-5F4A3A9271BB}"/>
            </ac:spMkLst>
          </pc:spChg>
          <pc:spChg chg="add mod">
            <ac:chgData name="Simon Jolly" userId="483c67c2-aa76-446b-83f2-8414b3e7bd97" providerId="ADAL" clId="{6067E2D7-76B2-5353-BE34-0C774A117E0F}" dt="2026-06-25T14:48:23.118" v="497"/>
            <ac:spMkLst>
              <pc:docMk/>
              <pc:sldMasterMk cId="1978618658" sldId="2147483813"/>
              <pc:sldLayoutMk cId="536575777" sldId="2147483828"/>
              <ac:spMk id="10" creationId="{4ED5D663-27CD-E17A-4C7E-5609356B92E6}"/>
            </ac:spMkLst>
          </pc:spChg>
          <pc:picChg chg="del">
            <ac:chgData name="Simon Jolly" userId="483c67c2-aa76-446b-83f2-8414b3e7bd97" providerId="ADAL" clId="{6067E2D7-76B2-5353-BE34-0C774A117E0F}" dt="2026-06-25T14:48:21.430" v="496" actId="478"/>
            <ac:picMkLst>
              <pc:docMk/>
              <pc:sldMasterMk cId="1978618658" sldId="2147483813"/>
              <pc:sldLayoutMk cId="536575777" sldId="2147483828"/>
              <ac:picMk id="6" creationId="{87E78866-9053-C0FF-479E-006604389F74}"/>
            </ac:picMkLst>
          </pc:picChg>
        </pc:sldLayoutChg>
        <pc:sldLayoutChg chg="addSp delSp modSp mod">
          <pc:chgData name="Simon Jolly" userId="483c67c2-aa76-446b-83f2-8414b3e7bd97" providerId="ADAL" clId="{6067E2D7-76B2-5353-BE34-0C774A117E0F}" dt="2026-06-25T14:53:13.469" v="518" actId="14100"/>
          <pc:sldLayoutMkLst>
            <pc:docMk/>
            <pc:sldMasterMk cId="1978618658" sldId="2147483813"/>
            <pc:sldLayoutMk cId="2366358067" sldId="2147483829"/>
          </pc:sldLayoutMkLst>
          <pc:spChg chg="del mod">
            <ac:chgData name="Simon Jolly" userId="483c67c2-aa76-446b-83f2-8414b3e7bd97" providerId="ADAL" clId="{6067E2D7-76B2-5353-BE34-0C774A117E0F}" dt="2026-06-25T14:52:55.160" v="514" actId="478"/>
            <ac:spMkLst>
              <pc:docMk/>
              <pc:sldMasterMk cId="1978618658" sldId="2147483813"/>
              <pc:sldLayoutMk cId="2366358067" sldId="2147483829"/>
              <ac:spMk id="2" creationId="{27A4B20A-7858-168A-07D0-24831898C450}"/>
            </ac:spMkLst>
          </pc:spChg>
          <pc:spChg chg="mod">
            <ac:chgData name="Simon Jolly" userId="483c67c2-aa76-446b-83f2-8414b3e7bd97" providerId="ADAL" clId="{6067E2D7-76B2-5353-BE34-0C774A117E0F}" dt="2026-06-25T14:53:13.469" v="518" actId="14100"/>
            <ac:spMkLst>
              <pc:docMk/>
              <pc:sldMasterMk cId="1978618658" sldId="2147483813"/>
              <pc:sldLayoutMk cId="2366358067" sldId="2147483829"/>
              <ac:spMk id="3" creationId="{9C9727F4-9020-6035-3296-C684E3B203CE}"/>
            </ac:spMkLst>
          </pc:spChg>
          <pc:spChg chg="add mod">
            <ac:chgData name="Simon Jolly" userId="483c67c2-aa76-446b-83f2-8414b3e7bd97" providerId="ADAL" clId="{6067E2D7-76B2-5353-BE34-0C774A117E0F}" dt="2026-06-25T14:52:11.061" v="508"/>
            <ac:spMkLst>
              <pc:docMk/>
              <pc:sldMasterMk cId="1978618658" sldId="2147483813"/>
              <pc:sldLayoutMk cId="2366358067" sldId="2147483829"/>
              <ac:spMk id="4" creationId="{0BC31BAF-BC36-08D8-F9A1-F109DF22DC94}"/>
            </ac:spMkLst>
          </pc:spChg>
          <pc:spChg chg="add mod">
            <ac:chgData name="Simon Jolly" userId="483c67c2-aa76-446b-83f2-8414b3e7bd97" providerId="ADAL" clId="{6067E2D7-76B2-5353-BE34-0C774A117E0F}" dt="2026-06-25T14:52:11.061" v="508"/>
            <ac:spMkLst>
              <pc:docMk/>
              <pc:sldMasterMk cId="1978618658" sldId="2147483813"/>
              <pc:sldLayoutMk cId="2366358067" sldId="2147483829"/>
              <ac:spMk id="6" creationId="{7EEA6699-5443-570C-D33F-AEBE97A0A136}"/>
            </ac:spMkLst>
          </pc:spChg>
          <pc:spChg chg="mod">
            <ac:chgData name="Simon Jolly" userId="483c67c2-aa76-446b-83f2-8414b3e7bd97" providerId="ADAL" clId="{6067E2D7-76B2-5353-BE34-0C774A117E0F}" dt="2026-06-25T14:53:09.066" v="517" actId="14100"/>
            <ac:spMkLst>
              <pc:docMk/>
              <pc:sldMasterMk cId="1978618658" sldId="2147483813"/>
              <pc:sldLayoutMk cId="2366358067" sldId="2147483829"/>
              <ac:spMk id="7" creationId="{0799EAC2-36C5-0886-6CEB-AA012D2BF087}"/>
            </ac:spMkLst>
          </pc:spChg>
          <pc:spChg chg="add mod">
            <ac:chgData name="Simon Jolly" userId="483c67c2-aa76-446b-83f2-8414b3e7bd97" providerId="ADAL" clId="{6067E2D7-76B2-5353-BE34-0C774A117E0F}" dt="2026-06-25T14:52:11.061" v="508"/>
            <ac:spMkLst>
              <pc:docMk/>
              <pc:sldMasterMk cId="1978618658" sldId="2147483813"/>
              <pc:sldLayoutMk cId="2366358067" sldId="2147483829"/>
              <ac:spMk id="8" creationId="{4AF4FE92-6783-4BB6-4C86-D66EBC07E1FF}"/>
            </ac:spMkLst>
          </pc:spChg>
          <pc:spChg chg="add mod">
            <ac:chgData name="Simon Jolly" userId="483c67c2-aa76-446b-83f2-8414b3e7bd97" providerId="ADAL" clId="{6067E2D7-76B2-5353-BE34-0C774A117E0F}" dt="2026-06-25T14:52:55.784" v="515"/>
            <ac:spMkLst>
              <pc:docMk/>
              <pc:sldMasterMk cId="1978618658" sldId="2147483813"/>
              <pc:sldLayoutMk cId="2366358067" sldId="2147483829"/>
              <ac:spMk id="9" creationId="{886D4B6B-669A-D23B-ADA0-68094101C6BF}"/>
            </ac:spMkLst>
          </pc:spChg>
          <pc:picChg chg="del">
            <ac:chgData name="Simon Jolly" userId="483c67c2-aa76-446b-83f2-8414b3e7bd97" providerId="ADAL" clId="{6067E2D7-76B2-5353-BE34-0C774A117E0F}" dt="2026-06-25T14:52:04.682" v="507" actId="478"/>
            <ac:picMkLst>
              <pc:docMk/>
              <pc:sldMasterMk cId="1978618658" sldId="2147483813"/>
              <pc:sldLayoutMk cId="2366358067" sldId="2147483829"/>
              <ac:picMk id="5" creationId="{0683C0A7-72DE-AAF6-9C2F-83EEF344D925}"/>
            </ac:picMkLst>
          </pc:picChg>
        </pc:sldLayoutChg>
        <pc:sldLayoutChg chg="delSp mod">
          <pc:chgData name="Simon Jolly" userId="483c67c2-aa76-446b-83f2-8414b3e7bd97" providerId="ADAL" clId="{6067E2D7-76B2-5353-BE34-0C774A117E0F}" dt="2026-06-25T14:49:58.756" v="506" actId="478"/>
          <pc:sldLayoutMkLst>
            <pc:docMk/>
            <pc:sldMasterMk cId="1978618658" sldId="2147483813"/>
            <pc:sldLayoutMk cId="1324267711" sldId="2147483831"/>
          </pc:sldLayoutMkLst>
          <pc:picChg chg="del">
            <ac:chgData name="Simon Jolly" userId="483c67c2-aa76-446b-83f2-8414b3e7bd97" providerId="ADAL" clId="{6067E2D7-76B2-5353-BE34-0C774A117E0F}" dt="2026-06-25T14:49:58.756" v="506" actId="478"/>
            <ac:picMkLst>
              <pc:docMk/>
              <pc:sldMasterMk cId="1978618658" sldId="2147483813"/>
              <pc:sldLayoutMk cId="1324267711" sldId="2147483831"/>
              <ac:picMk id="4" creationId="{C3F5838E-975B-D18A-F578-FFB2C2D4FD9C}"/>
            </ac:picMkLst>
          </pc:picChg>
        </pc:sldLayoutChg>
        <pc:sldLayoutChg chg="addSp delSp modSp mod ord">
          <pc:chgData name="Simon Jolly" userId="483c67c2-aa76-446b-83f2-8414b3e7bd97" providerId="ADAL" clId="{6067E2D7-76B2-5353-BE34-0C774A117E0F}" dt="2026-06-25T14:54:14.733" v="525" actId="14100"/>
          <pc:sldLayoutMkLst>
            <pc:docMk/>
            <pc:sldMasterMk cId="1978618658" sldId="2147483813"/>
            <pc:sldLayoutMk cId="1445785579" sldId="2147483832"/>
          </pc:sldLayoutMkLst>
          <pc:spChg chg="del">
            <ac:chgData name="Simon Jolly" userId="483c67c2-aa76-446b-83f2-8414b3e7bd97" providerId="ADAL" clId="{6067E2D7-76B2-5353-BE34-0C774A117E0F}" dt="2026-06-25T14:53:51.323" v="522" actId="478"/>
            <ac:spMkLst>
              <pc:docMk/>
              <pc:sldMasterMk cId="1978618658" sldId="2147483813"/>
              <pc:sldLayoutMk cId="1445785579" sldId="2147483832"/>
              <ac:spMk id="2" creationId="{D3F53CF1-7831-16A0-0478-2844A4F522F1}"/>
            </ac:spMkLst>
          </pc:spChg>
          <pc:spChg chg="add mod">
            <ac:chgData name="Simon Jolly" userId="483c67c2-aa76-446b-83f2-8414b3e7bd97" providerId="ADAL" clId="{6067E2D7-76B2-5353-BE34-0C774A117E0F}" dt="2026-06-25T14:53:39.484" v="520"/>
            <ac:spMkLst>
              <pc:docMk/>
              <pc:sldMasterMk cId="1978618658" sldId="2147483813"/>
              <pc:sldLayoutMk cId="1445785579" sldId="2147483832"/>
              <ac:spMk id="4" creationId="{822AD199-205B-4038-C377-E822B0259197}"/>
            </ac:spMkLst>
          </pc:spChg>
          <pc:spChg chg="add mod">
            <ac:chgData name="Simon Jolly" userId="483c67c2-aa76-446b-83f2-8414b3e7bd97" providerId="ADAL" clId="{6067E2D7-76B2-5353-BE34-0C774A117E0F}" dt="2026-06-25T14:53:39.484" v="520"/>
            <ac:spMkLst>
              <pc:docMk/>
              <pc:sldMasterMk cId="1978618658" sldId="2147483813"/>
              <pc:sldLayoutMk cId="1445785579" sldId="2147483832"/>
              <ac:spMk id="5" creationId="{CA3F11B8-D466-95D3-3B6B-41FA64ACE634}"/>
            </ac:spMkLst>
          </pc:spChg>
          <pc:spChg chg="add mod">
            <ac:chgData name="Simon Jolly" userId="483c67c2-aa76-446b-83f2-8414b3e7bd97" providerId="ADAL" clId="{6067E2D7-76B2-5353-BE34-0C774A117E0F}" dt="2026-06-25T14:53:39.484" v="520"/>
            <ac:spMkLst>
              <pc:docMk/>
              <pc:sldMasterMk cId="1978618658" sldId="2147483813"/>
              <pc:sldLayoutMk cId="1445785579" sldId="2147483832"/>
              <ac:spMk id="6" creationId="{E23A4FE7-AAE5-23A8-0CAF-AB3A722EDB4A}"/>
            </ac:spMkLst>
          </pc:spChg>
          <pc:spChg chg="mod">
            <ac:chgData name="Simon Jolly" userId="483c67c2-aa76-446b-83f2-8414b3e7bd97" providerId="ADAL" clId="{6067E2D7-76B2-5353-BE34-0C774A117E0F}" dt="2026-06-25T14:54:06.914" v="524" actId="14100"/>
            <ac:spMkLst>
              <pc:docMk/>
              <pc:sldMasterMk cId="1978618658" sldId="2147483813"/>
              <pc:sldLayoutMk cId="1445785579" sldId="2147483832"/>
              <ac:spMk id="7" creationId="{0799EAC2-36C5-0886-6CEB-AA012D2BF087}"/>
            </ac:spMkLst>
          </pc:spChg>
          <pc:spChg chg="add mod">
            <ac:chgData name="Simon Jolly" userId="483c67c2-aa76-446b-83f2-8414b3e7bd97" providerId="ADAL" clId="{6067E2D7-76B2-5353-BE34-0C774A117E0F}" dt="2026-06-25T14:53:51.832" v="523"/>
            <ac:spMkLst>
              <pc:docMk/>
              <pc:sldMasterMk cId="1978618658" sldId="2147483813"/>
              <pc:sldLayoutMk cId="1445785579" sldId="2147483832"/>
              <ac:spMk id="8" creationId="{9260D875-704D-7F69-5928-F2C8C735D961}"/>
            </ac:spMkLst>
          </pc:spChg>
          <pc:spChg chg="mod">
            <ac:chgData name="Simon Jolly" userId="483c67c2-aa76-446b-83f2-8414b3e7bd97" providerId="ADAL" clId="{6067E2D7-76B2-5353-BE34-0C774A117E0F}" dt="2026-06-25T14:54:14.733" v="525" actId="14100"/>
            <ac:spMkLst>
              <pc:docMk/>
              <pc:sldMasterMk cId="1978618658" sldId="2147483813"/>
              <pc:sldLayoutMk cId="1445785579" sldId="2147483832"/>
              <ac:spMk id="14" creationId="{95799F73-DF0D-65CB-05C3-FC33A53A582C}"/>
            </ac:spMkLst>
          </pc:spChg>
          <pc:spChg chg="mod">
            <ac:chgData name="Simon Jolly" userId="483c67c2-aa76-446b-83f2-8414b3e7bd97" providerId="ADAL" clId="{6067E2D7-76B2-5353-BE34-0C774A117E0F}" dt="2026-06-25T14:54:14.733" v="525" actId="14100"/>
            <ac:spMkLst>
              <pc:docMk/>
              <pc:sldMasterMk cId="1978618658" sldId="2147483813"/>
              <pc:sldLayoutMk cId="1445785579" sldId="2147483832"/>
              <ac:spMk id="15" creationId="{AC22A102-3CEB-CF4A-12BE-3FAFE0EB00EF}"/>
            </ac:spMkLst>
          </pc:spChg>
          <pc:spChg chg="mod">
            <ac:chgData name="Simon Jolly" userId="483c67c2-aa76-446b-83f2-8414b3e7bd97" providerId="ADAL" clId="{6067E2D7-76B2-5353-BE34-0C774A117E0F}" dt="2026-06-25T14:54:14.733" v="525" actId="14100"/>
            <ac:spMkLst>
              <pc:docMk/>
              <pc:sldMasterMk cId="1978618658" sldId="2147483813"/>
              <pc:sldLayoutMk cId="1445785579" sldId="2147483832"/>
              <ac:spMk id="16" creationId="{C1CAA99C-20C6-9A6A-EAB1-4F9BC72260BB}"/>
            </ac:spMkLst>
          </pc:spChg>
          <pc:spChg chg="mod">
            <ac:chgData name="Simon Jolly" userId="483c67c2-aa76-446b-83f2-8414b3e7bd97" providerId="ADAL" clId="{6067E2D7-76B2-5353-BE34-0C774A117E0F}" dt="2026-06-25T14:54:14.733" v="525" actId="14100"/>
            <ac:spMkLst>
              <pc:docMk/>
              <pc:sldMasterMk cId="1978618658" sldId="2147483813"/>
              <pc:sldLayoutMk cId="1445785579" sldId="2147483832"/>
              <ac:spMk id="17" creationId="{EE7E1D7B-17D0-C20C-E430-F80BE2D97919}"/>
            </ac:spMkLst>
          </pc:spChg>
          <pc:spChg chg="mod">
            <ac:chgData name="Simon Jolly" userId="483c67c2-aa76-446b-83f2-8414b3e7bd97" providerId="ADAL" clId="{6067E2D7-76B2-5353-BE34-0C774A117E0F}" dt="2026-06-25T14:54:06.914" v="524" actId="14100"/>
            <ac:spMkLst>
              <pc:docMk/>
              <pc:sldMasterMk cId="1978618658" sldId="2147483813"/>
              <pc:sldLayoutMk cId="1445785579" sldId="2147483832"/>
              <ac:spMk id="28" creationId="{7A9B95BC-4D66-3908-97EF-FB4460F52B22}"/>
            </ac:spMkLst>
          </pc:spChg>
          <pc:spChg chg="mod">
            <ac:chgData name="Simon Jolly" userId="483c67c2-aa76-446b-83f2-8414b3e7bd97" providerId="ADAL" clId="{6067E2D7-76B2-5353-BE34-0C774A117E0F}" dt="2026-06-25T14:54:06.914" v="524" actId="14100"/>
            <ac:spMkLst>
              <pc:docMk/>
              <pc:sldMasterMk cId="1978618658" sldId="2147483813"/>
              <pc:sldLayoutMk cId="1445785579" sldId="2147483832"/>
              <ac:spMk id="35" creationId="{C85375D3-F603-A1F9-0769-6A655B6E6692}"/>
            </ac:spMkLst>
          </pc:spChg>
          <pc:spChg chg="mod">
            <ac:chgData name="Simon Jolly" userId="483c67c2-aa76-446b-83f2-8414b3e7bd97" providerId="ADAL" clId="{6067E2D7-76B2-5353-BE34-0C774A117E0F}" dt="2026-06-25T14:54:06.914" v="524" actId="14100"/>
            <ac:spMkLst>
              <pc:docMk/>
              <pc:sldMasterMk cId="1978618658" sldId="2147483813"/>
              <pc:sldLayoutMk cId="1445785579" sldId="2147483832"/>
              <ac:spMk id="36" creationId="{5B98E73B-EC26-695B-64A0-FE5244D0C7D7}"/>
            </ac:spMkLst>
          </pc:spChg>
          <pc:picChg chg="del">
            <ac:chgData name="Simon Jolly" userId="483c67c2-aa76-446b-83f2-8414b3e7bd97" providerId="ADAL" clId="{6067E2D7-76B2-5353-BE34-0C774A117E0F}" dt="2026-06-25T14:53:42.514" v="521" actId="478"/>
            <ac:picMkLst>
              <pc:docMk/>
              <pc:sldMasterMk cId="1978618658" sldId="2147483813"/>
              <pc:sldLayoutMk cId="1445785579" sldId="2147483832"/>
              <ac:picMk id="3" creationId="{D5C298C2-508C-1619-2F51-CD8DCF5CE8D0}"/>
            </ac:picMkLst>
          </pc:picChg>
        </pc:sldLayoutChg>
        <pc:sldLayoutChg chg="delSp modSp add mod ord modTransition">
          <pc:chgData name="Simon Jolly" userId="483c67c2-aa76-446b-83f2-8414b3e7bd97" providerId="ADAL" clId="{6067E2D7-76B2-5353-BE34-0C774A117E0F}" dt="2026-06-25T15:32:45.145" v="717" actId="20578"/>
          <pc:sldLayoutMkLst>
            <pc:docMk/>
            <pc:sldMasterMk cId="1978618658" sldId="2147483813"/>
            <pc:sldLayoutMk cId="2273701412" sldId="2147483833"/>
          </pc:sldLayoutMkLst>
          <pc:spChg chg="del">
            <ac:chgData name="Simon Jolly" userId="483c67c2-aa76-446b-83f2-8414b3e7bd97" providerId="ADAL" clId="{6067E2D7-76B2-5353-BE34-0C774A117E0F}" dt="2026-06-25T14:44:24.614" v="466"/>
            <ac:spMkLst>
              <pc:docMk/>
              <pc:sldMasterMk cId="1978618658" sldId="2147483813"/>
              <pc:sldLayoutMk cId="2273701412" sldId="2147483833"/>
              <ac:spMk id="3" creationId="{9C52C582-E583-47C9-2440-5EEA3E4B8FDA}"/>
            </ac:spMkLst>
          </pc:spChg>
          <pc:spChg chg="del">
            <ac:chgData name="Simon Jolly" userId="483c67c2-aa76-446b-83f2-8414b3e7bd97" providerId="ADAL" clId="{6067E2D7-76B2-5353-BE34-0C774A117E0F}" dt="2026-06-25T14:44:24.614" v="466"/>
            <ac:spMkLst>
              <pc:docMk/>
              <pc:sldMasterMk cId="1978618658" sldId="2147483813"/>
              <pc:sldLayoutMk cId="2273701412" sldId="2147483833"/>
              <ac:spMk id="4" creationId="{5C4A45C0-EDBB-31F4-97B2-AF77C36DA64D}"/>
            </ac:spMkLst>
          </pc:spChg>
          <pc:spChg chg="del">
            <ac:chgData name="Simon Jolly" userId="483c67c2-aa76-446b-83f2-8414b3e7bd97" providerId="ADAL" clId="{6067E2D7-76B2-5353-BE34-0C774A117E0F}" dt="2026-06-25T14:44:24.614" v="466"/>
            <ac:spMkLst>
              <pc:docMk/>
              <pc:sldMasterMk cId="1978618658" sldId="2147483813"/>
              <pc:sldLayoutMk cId="2273701412" sldId="2147483833"/>
              <ac:spMk id="5" creationId="{882D9CC9-A636-C457-1070-89D099847F83}"/>
            </ac:spMkLst>
          </pc:spChg>
          <pc:spChg chg="mod">
            <ac:chgData name="Simon Jolly" userId="483c67c2-aa76-446b-83f2-8414b3e7bd97" providerId="ADAL" clId="{6067E2D7-76B2-5353-BE34-0C774A117E0F}" dt="2026-06-25T15:31:57.295" v="715" actId="403"/>
            <ac:spMkLst>
              <pc:docMk/>
              <pc:sldMasterMk cId="1978618658" sldId="2147483813"/>
              <pc:sldLayoutMk cId="2273701412" sldId="2147483833"/>
              <ac:spMk id="9" creationId="{56CD648F-431D-5F73-408C-9A9A725008CE}"/>
            </ac:spMkLst>
          </pc:spChg>
        </pc:sldLayoutChg>
        <pc:sldLayoutChg chg="addSp delSp modSp add mod modTransition">
          <pc:chgData name="Simon Jolly" userId="483c67c2-aa76-446b-83f2-8414b3e7bd97" providerId="ADAL" clId="{6067E2D7-76B2-5353-BE34-0C774A117E0F}" dt="2026-06-25T15:34:19.212" v="726" actId="478"/>
          <pc:sldLayoutMkLst>
            <pc:docMk/>
            <pc:sldMasterMk cId="1978618658" sldId="2147483813"/>
            <pc:sldLayoutMk cId="3122746722" sldId="2147483834"/>
          </pc:sldLayoutMkLst>
          <pc:spChg chg="add mod">
            <ac:chgData name="Simon Jolly" userId="483c67c2-aa76-446b-83f2-8414b3e7bd97" providerId="ADAL" clId="{6067E2D7-76B2-5353-BE34-0C774A117E0F}" dt="2026-06-25T15:33:51.533" v="725" actId="14100"/>
            <ac:spMkLst>
              <pc:docMk/>
              <pc:sldMasterMk cId="1978618658" sldId="2147483813"/>
              <pc:sldLayoutMk cId="3122746722" sldId="2147483834"/>
              <ac:spMk id="6" creationId="{92F58F6F-F781-198C-5E54-58CE12B6AD95}"/>
            </ac:spMkLst>
          </pc:spChg>
          <pc:spChg chg="add mod">
            <ac:chgData name="Simon Jolly" userId="483c67c2-aa76-446b-83f2-8414b3e7bd97" providerId="ADAL" clId="{6067E2D7-76B2-5353-BE34-0C774A117E0F}" dt="2026-06-25T15:33:51.533" v="725" actId="14100"/>
            <ac:spMkLst>
              <pc:docMk/>
              <pc:sldMasterMk cId="1978618658" sldId="2147483813"/>
              <pc:sldLayoutMk cId="3122746722" sldId="2147483834"/>
              <ac:spMk id="7" creationId="{7F0F312A-0BC2-DC35-56BC-8054ABBE044B}"/>
            </ac:spMkLst>
          </pc:spChg>
          <pc:spChg chg="del">
            <ac:chgData name="Simon Jolly" userId="483c67c2-aa76-446b-83f2-8414b3e7bd97" providerId="ADAL" clId="{6067E2D7-76B2-5353-BE34-0C774A117E0F}" dt="2026-06-25T15:34:19.212" v="726" actId="478"/>
            <ac:spMkLst>
              <pc:docMk/>
              <pc:sldMasterMk cId="1978618658" sldId="2147483813"/>
              <pc:sldLayoutMk cId="3122746722" sldId="2147483834"/>
              <ac:spMk id="9" creationId="{56CD648F-431D-5F73-408C-9A9A725008CE}"/>
            </ac:spMkLst>
          </pc:spChg>
        </pc:sldLayoutChg>
        <pc:sldLayoutChg chg="addSp modSp add mod replId modTransition">
          <pc:chgData name="Simon Jolly" userId="483c67c2-aa76-446b-83f2-8414b3e7bd97" providerId="ADAL" clId="{6067E2D7-76B2-5353-BE34-0C774A117E0F}" dt="2026-06-25T15:36:20.037" v="735" actId="14100"/>
          <pc:sldLayoutMkLst>
            <pc:docMk/>
            <pc:sldMasterMk cId="1978618658" sldId="2147483813"/>
            <pc:sldLayoutMk cId="4182786357" sldId="2147483940"/>
          </pc:sldLayoutMkLst>
          <pc:spChg chg="mod">
            <ac:chgData name="Simon Jolly" userId="483c67c2-aa76-446b-83f2-8414b3e7bd97" providerId="ADAL" clId="{6067E2D7-76B2-5353-BE34-0C774A117E0F}" dt="2026-06-25T15:36:12.776" v="734" actId="554"/>
            <ac:spMkLst>
              <pc:docMk/>
              <pc:sldMasterMk cId="1978618658" sldId="2147483813"/>
              <pc:sldLayoutMk cId="4182786357" sldId="2147483940"/>
              <ac:spMk id="6" creationId="{92F58F6F-F781-198C-5E54-58CE12B6AD95}"/>
            </ac:spMkLst>
          </pc:spChg>
          <pc:spChg chg="mod">
            <ac:chgData name="Simon Jolly" userId="483c67c2-aa76-446b-83f2-8414b3e7bd97" providerId="ADAL" clId="{6067E2D7-76B2-5353-BE34-0C774A117E0F}" dt="2026-06-25T15:36:20.037" v="735" actId="14100"/>
            <ac:spMkLst>
              <pc:docMk/>
              <pc:sldMasterMk cId="1978618658" sldId="2147483813"/>
              <pc:sldLayoutMk cId="4182786357" sldId="2147483940"/>
              <ac:spMk id="7" creationId="{7F0F312A-0BC2-DC35-56BC-8054ABBE044B}"/>
            </ac:spMkLst>
          </pc:spChg>
          <pc:spChg chg="add mod">
            <ac:chgData name="Simon Jolly" userId="483c67c2-aa76-446b-83f2-8414b3e7bd97" providerId="ADAL" clId="{6067E2D7-76B2-5353-BE34-0C774A117E0F}" dt="2026-06-25T15:36:02.192" v="733" actId="14100"/>
            <ac:spMkLst>
              <pc:docMk/>
              <pc:sldMasterMk cId="1978618658" sldId="2147483813"/>
              <pc:sldLayoutMk cId="4182786357" sldId="2147483940"/>
              <ac:spMk id="8" creationId="{3E679566-DF77-49D5-AE59-B362CC8B5564}"/>
            </ac:spMkLst>
          </pc:spChg>
          <pc:spChg chg="add mod">
            <ac:chgData name="Simon Jolly" userId="483c67c2-aa76-446b-83f2-8414b3e7bd97" providerId="ADAL" clId="{6067E2D7-76B2-5353-BE34-0C774A117E0F}" dt="2026-06-25T15:36:02.192" v="733" actId="14100"/>
            <ac:spMkLst>
              <pc:docMk/>
              <pc:sldMasterMk cId="1978618658" sldId="2147483813"/>
              <pc:sldLayoutMk cId="4182786357" sldId="2147483940"/>
              <ac:spMk id="9" creationId="{80A6FBBB-8140-0BAA-855A-B402BA466ED9}"/>
            </ac:spMkLst>
          </pc:spChg>
        </pc:sldLayoutChg>
        <pc:sldLayoutChg chg="addSp modSp add mod modTransition">
          <pc:chgData name="Simon Jolly" userId="483c67c2-aa76-446b-83f2-8414b3e7bd97" providerId="ADAL" clId="{6067E2D7-76B2-5353-BE34-0C774A117E0F}" dt="2026-06-25T15:39:28.932" v="756" actId="14100"/>
          <pc:sldLayoutMkLst>
            <pc:docMk/>
            <pc:sldMasterMk cId="1978618658" sldId="2147483813"/>
            <pc:sldLayoutMk cId="1586674594" sldId="2147483941"/>
          </pc:sldLayoutMkLst>
          <pc:spChg chg="mod">
            <ac:chgData name="Simon Jolly" userId="483c67c2-aa76-446b-83f2-8414b3e7bd97" providerId="ADAL" clId="{6067E2D7-76B2-5353-BE34-0C774A117E0F}" dt="2026-06-25T15:39:11.826" v="754" actId="408"/>
            <ac:spMkLst>
              <pc:docMk/>
              <pc:sldMasterMk cId="1978618658" sldId="2147483813"/>
              <pc:sldLayoutMk cId="1586674594" sldId="2147483941"/>
              <ac:spMk id="6" creationId="{92F58F6F-F781-198C-5E54-58CE12B6AD95}"/>
            </ac:spMkLst>
          </pc:spChg>
          <pc:spChg chg="mod">
            <ac:chgData name="Simon Jolly" userId="483c67c2-aa76-446b-83f2-8414b3e7bd97" providerId="ADAL" clId="{6067E2D7-76B2-5353-BE34-0C774A117E0F}" dt="2026-06-25T15:39:11.826" v="754" actId="408"/>
            <ac:spMkLst>
              <pc:docMk/>
              <pc:sldMasterMk cId="1978618658" sldId="2147483813"/>
              <pc:sldLayoutMk cId="1586674594" sldId="2147483941"/>
              <ac:spMk id="7" creationId="{7F0F312A-0BC2-DC35-56BC-8054ABBE044B}"/>
            </ac:spMkLst>
          </pc:spChg>
          <pc:spChg chg="mod">
            <ac:chgData name="Simon Jolly" userId="483c67c2-aa76-446b-83f2-8414b3e7bd97" providerId="ADAL" clId="{6067E2D7-76B2-5353-BE34-0C774A117E0F}" dt="2026-06-25T15:38:37.999" v="750" actId="14100"/>
            <ac:spMkLst>
              <pc:docMk/>
              <pc:sldMasterMk cId="1978618658" sldId="2147483813"/>
              <pc:sldLayoutMk cId="1586674594" sldId="2147483941"/>
              <ac:spMk id="8" creationId="{3E679566-DF77-49D5-AE59-B362CC8B5564}"/>
            </ac:spMkLst>
          </pc:spChg>
          <pc:spChg chg="mod">
            <ac:chgData name="Simon Jolly" userId="483c67c2-aa76-446b-83f2-8414b3e7bd97" providerId="ADAL" clId="{6067E2D7-76B2-5353-BE34-0C774A117E0F}" dt="2026-06-25T15:39:28.932" v="756" actId="14100"/>
            <ac:spMkLst>
              <pc:docMk/>
              <pc:sldMasterMk cId="1978618658" sldId="2147483813"/>
              <pc:sldLayoutMk cId="1586674594" sldId="2147483941"/>
              <ac:spMk id="9" creationId="{80A6FBBB-8140-0BAA-855A-B402BA466ED9}"/>
            </ac:spMkLst>
          </pc:spChg>
          <pc:spChg chg="add mod">
            <ac:chgData name="Simon Jolly" userId="483c67c2-aa76-446b-83f2-8414b3e7bd97" providerId="ADAL" clId="{6067E2D7-76B2-5353-BE34-0C774A117E0F}" dt="2026-06-25T15:39:23.206" v="755" actId="552"/>
            <ac:spMkLst>
              <pc:docMk/>
              <pc:sldMasterMk cId="1978618658" sldId="2147483813"/>
              <pc:sldLayoutMk cId="1586674594" sldId="2147483941"/>
              <ac:spMk id="10" creationId="{E2FE97A0-C73C-DE70-C9DB-CC07B372D185}"/>
            </ac:spMkLst>
          </pc:spChg>
          <pc:spChg chg="add mod">
            <ac:chgData name="Simon Jolly" userId="483c67c2-aa76-446b-83f2-8414b3e7bd97" providerId="ADAL" clId="{6067E2D7-76B2-5353-BE34-0C774A117E0F}" dt="2026-06-25T15:39:23.206" v="755" actId="552"/>
            <ac:spMkLst>
              <pc:docMk/>
              <pc:sldMasterMk cId="1978618658" sldId="2147483813"/>
              <pc:sldLayoutMk cId="1586674594" sldId="2147483941"/>
              <ac:spMk id="11" creationId="{CF64767A-7801-56C8-526B-5AD76955AEA6}"/>
            </ac:spMkLst>
          </pc:spChg>
        </pc:sldLayoutChg>
        <pc:sldLayoutChg chg="delSp modSp add mod modTransition">
          <pc:chgData name="Simon Jolly" userId="483c67c2-aa76-446b-83f2-8414b3e7bd97" providerId="ADAL" clId="{6067E2D7-76B2-5353-BE34-0C774A117E0F}" dt="2026-06-25T15:40:08.108" v="759" actId="14100"/>
          <pc:sldLayoutMkLst>
            <pc:docMk/>
            <pc:sldMasterMk cId="1978618658" sldId="2147483813"/>
            <pc:sldLayoutMk cId="2823570449" sldId="2147483942"/>
          </pc:sldLayoutMkLst>
          <pc:spChg chg="mod">
            <ac:chgData name="Simon Jolly" userId="483c67c2-aa76-446b-83f2-8414b3e7bd97" providerId="ADAL" clId="{6067E2D7-76B2-5353-BE34-0C774A117E0F}" dt="2026-06-25T15:40:08.108" v="759" actId="14100"/>
            <ac:spMkLst>
              <pc:docMk/>
              <pc:sldMasterMk cId="1978618658" sldId="2147483813"/>
              <pc:sldLayoutMk cId="2823570449" sldId="2147483942"/>
              <ac:spMk id="6" creationId="{92F58F6F-F781-198C-5E54-58CE12B6AD95}"/>
            </ac:spMkLst>
          </pc:spChg>
          <pc:spChg chg="del">
            <ac:chgData name="Simon Jolly" userId="483c67c2-aa76-446b-83f2-8414b3e7bd97" providerId="ADAL" clId="{6067E2D7-76B2-5353-BE34-0C774A117E0F}" dt="2026-06-25T15:40:03.765" v="758" actId="478"/>
            <ac:spMkLst>
              <pc:docMk/>
              <pc:sldMasterMk cId="1978618658" sldId="2147483813"/>
              <pc:sldLayoutMk cId="2823570449" sldId="2147483942"/>
              <ac:spMk id="7" creationId="{7F0F312A-0BC2-DC35-56BC-8054ABBE044B}"/>
            </ac:spMkLst>
          </pc:spChg>
        </pc:sldLayoutChg>
        <pc:sldLayoutChg chg="delSp modSp add mod modTransition">
          <pc:chgData name="Simon Jolly" userId="483c67c2-aa76-446b-83f2-8414b3e7bd97" providerId="ADAL" clId="{6067E2D7-76B2-5353-BE34-0C774A117E0F}" dt="2026-06-25T16:13:08.674" v="762" actId="14100"/>
          <pc:sldLayoutMkLst>
            <pc:docMk/>
            <pc:sldMasterMk cId="1978618658" sldId="2147483813"/>
            <pc:sldLayoutMk cId="2744473936" sldId="2147483943"/>
          </pc:sldLayoutMkLst>
          <pc:spChg chg="mod">
            <ac:chgData name="Simon Jolly" userId="483c67c2-aa76-446b-83f2-8414b3e7bd97" providerId="ADAL" clId="{6067E2D7-76B2-5353-BE34-0C774A117E0F}" dt="2026-06-25T16:13:08.674" v="762" actId="14100"/>
            <ac:spMkLst>
              <pc:docMk/>
              <pc:sldMasterMk cId="1978618658" sldId="2147483813"/>
              <pc:sldLayoutMk cId="2744473936" sldId="2147483943"/>
              <ac:spMk id="8" creationId="{3E679566-DF77-49D5-AE59-B362CC8B5564}"/>
            </ac:spMkLst>
          </pc:spChg>
          <pc:spChg chg="del">
            <ac:chgData name="Simon Jolly" userId="483c67c2-aa76-446b-83f2-8414b3e7bd97" providerId="ADAL" clId="{6067E2D7-76B2-5353-BE34-0C774A117E0F}" dt="2026-06-25T16:13:03.813" v="761" actId="478"/>
            <ac:spMkLst>
              <pc:docMk/>
              <pc:sldMasterMk cId="1978618658" sldId="2147483813"/>
              <pc:sldLayoutMk cId="2744473936" sldId="2147483943"/>
              <ac:spMk id="9" creationId="{80A6FBBB-8140-0BAA-855A-B402BA466ED9}"/>
            </ac:spMkLst>
          </pc:spChg>
        </pc:sldLayoutChg>
      </pc:sldMasterChg>
      <pc:sldMasterChg chg="modSp mod">
        <pc:chgData name="Simon Jolly" userId="483c67c2-aa76-446b-83f2-8414b3e7bd97" providerId="ADAL" clId="{6067E2D7-76B2-5353-BE34-0C774A117E0F}" dt="2026-06-25T15:26:06.248" v="689" actId="20577"/>
        <pc:sldMasterMkLst>
          <pc:docMk/>
          <pc:sldMasterMk cId="593058804" sldId="2147483835"/>
        </pc:sldMasterMkLst>
        <pc:spChg chg="mod">
          <ac:chgData name="Simon Jolly" userId="483c67c2-aa76-446b-83f2-8414b3e7bd97" providerId="ADAL" clId="{6067E2D7-76B2-5353-BE34-0C774A117E0F}" dt="2026-06-25T15:26:06.248" v="689" actId="20577"/>
          <ac:spMkLst>
            <pc:docMk/>
            <pc:sldMasterMk cId="593058804" sldId="2147483835"/>
            <ac:spMk id="2" creationId="{CC011353-B1A1-E7FC-ECC2-83033BC353DD}"/>
          </ac:spMkLst>
        </pc:spChg>
      </pc:sldMasterChg>
      <pc:sldMasterChg chg="modSp mod ord addSldLayout modSldLayout sldLayoutOrd">
        <pc:chgData name="Simon Jolly" userId="483c67c2-aa76-446b-83f2-8414b3e7bd97" providerId="ADAL" clId="{6067E2D7-76B2-5353-BE34-0C774A117E0F}" dt="2026-06-25T14:09:52.822" v="281" actId="255"/>
        <pc:sldMasterMkLst>
          <pc:docMk/>
          <pc:sldMasterMk cId="324241381" sldId="2147483868"/>
        </pc:sldMasterMkLst>
        <pc:spChg chg="mod">
          <ac:chgData name="Simon Jolly" userId="483c67c2-aa76-446b-83f2-8414b3e7bd97" providerId="ADAL" clId="{6067E2D7-76B2-5353-BE34-0C774A117E0F}" dt="2026-06-25T11:01:37.569" v="47" actId="14100"/>
          <ac:spMkLst>
            <pc:docMk/>
            <pc:sldMasterMk cId="324241381" sldId="2147483868"/>
            <ac:spMk id="2" creationId="{B3DEC9A1-5FF2-CABB-8248-AD8347D3E64E}"/>
          </ac:spMkLst>
        </pc:spChg>
        <pc:spChg chg="mod">
          <ac:chgData name="Simon Jolly" userId="483c67c2-aa76-446b-83f2-8414b3e7bd97" providerId="ADAL" clId="{6067E2D7-76B2-5353-BE34-0C774A117E0F}" dt="2026-06-25T11:01:56.607" v="51" actId="14100"/>
          <ac:spMkLst>
            <pc:docMk/>
            <pc:sldMasterMk cId="324241381" sldId="2147483868"/>
            <ac:spMk id="3" creationId="{59112307-130D-42D9-70F9-1550A2990021}"/>
          </ac:spMkLst>
        </pc:spChg>
        <pc:spChg chg="mod">
          <ac:chgData name="Simon Jolly" userId="483c67c2-aa76-446b-83f2-8414b3e7bd97" providerId="ADAL" clId="{6067E2D7-76B2-5353-BE34-0C774A117E0F}" dt="2026-06-25T14:09:52.822" v="281" actId="255"/>
          <ac:spMkLst>
            <pc:docMk/>
            <pc:sldMasterMk cId="324241381" sldId="2147483868"/>
            <ac:spMk id="4" creationId="{814503AE-58E7-4F8E-8601-86B6928CF9F9}"/>
          </ac:spMkLst>
        </pc:spChg>
        <pc:spChg chg="mod">
          <ac:chgData name="Simon Jolly" userId="483c67c2-aa76-446b-83f2-8414b3e7bd97" providerId="ADAL" clId="{6067E2D7-76B2-5353-BE34-0C774A117E0F}" dt="2026-06-25T14:09:52.822" v="281" actId="255"/>
          <ac:spMkLst>
            <pc:docMk/>
            <pc:sldMasterMk cId="324241381" sldId="2147483868"/>
            <ac:spMk id="5" creationId="{E0537065-71C7-2957-3FEB-97F3A7BFE649}"/>
          </ac:spMkLst>
        </pc:spChg>
        <pc:spChg chg="mod">
          <ac:chgData name="Simon Jolly" userId="483c67c2-aa76-446b-83f2-8414b3e7bd97" providerId="ADAL" clId="{6067E2D7-76B2-5353-BE34-0C774A117E0F}" dt="2026-06-25T14:09:52.822" v="281" actId="255"/>
          <ac:spMkLst>
            <pc:docMk/>
            <pc:sldMasterMk cId="324241381" sldId="2147483868"/>
            <ac:spMk id="6" creationId="{7D9F554C-E6B0-EBAF-10E4-D6B9B2E8BF7A}"/>
          </ac:spMkLst>
        </pc:spChg>
        <pc:sldLayoutChg chg="addSp delSp modSp mod ord">
          <pc:chgData name="Simon Jolly" userId="483c67c2-aa76-446b-83f2-8414b3e7bd97" providerId="ADAL" clId="{6067E2D7-76B2-5353-BE34-0C774A117E0F}" dt="2026-06-25T11:03:37.627" v="56" actId="2711"/>
          <pc:sldLayoutMkLst>
            <pc:docMk/>
            <pc:sldMasterMk cId="324241381" sldId="2147483868"/>
            <pc:sldLayoutMk cId="3683214582" sldId="2147483869"/>
          </pc:sldLayoutMkLst>
          <pc:spChg chg="mod">
            <ac:chgData name="Simon Jolly" userId="483c67c2-aa76-446b-83f2-8414b3e7bd97" providerId="ADAL" clId="{6067E2D7-76B2-5353-BE34-0C774A117E0F}" dt="2026-06-25T11:03:37.627" v="56" actId="2711"/>
            <ac:spMkLst>
              <pc:docMk/>
              <pc:sldMasterMk cId="324241381" sldId="2147483868"/>
              <pc:sldLayoutMk cId="3683214582" sldId="2147483869"/>
              <ac:spMk id="2" creationId="{9184D510-B39A-8B93-8F55-A2F1AF3A23B2}"/>
            </ac:spMkLst>
          </pc:spChg>
          <pc:spChg chg="add del mod">
            <ac:chgData name="Simon Jolly" userId="483c67c2-aa76-446b-83f2-8414b3e7bd97" providerId="ADAL" clId="{6067E2D7-76B2-5353-BE34-0C774A117E0F}" dt="2026-06-25T10:46:38.938" v="29" actId="242"/>
            <ac:spMkLst>
              <pc:docMk/>
              <pc:sldMasterMk cId="324241381" sldId="2147483868"/>
              <pc:sldLayoutMk cId="3683214582" sldId="2147483869"/>
              <ac:spMk id="3" creationId="{BB0C8819-6CB4-B0B6-122D-4E97B2D6D9F2}"/>
            </ac:spMkLst>
          </pc:spChg>
          <pc:spChg chg="add del mod">
            <ac:chgData name="Simon Jolly" userId="483c67c2-aa76-446b-83f2-8414b3e7bd97" providerId="ADAL" clId="{6067E2D7-76B2-5353-BE34-0C774A117E0F}" dt="2026-06-25T10:23:17.872" v="5" actId="478"/>
            <ac:spMkLst>
              <pc:docMk/>
              <pc:sldMasterMk cId="324241381" sldId="2147483868"/>
              <pc:sldLayoutMk cId="3683214582" sldId="2147483869"/>
              <ac:spMk id="7" creationId="{FA51D37A-3C80-90D4-59F1-620D91E7D8AD}"/>
            </ac:spMkLst>
          </pc:spChg>
          <pc:spChg chg="add mod">
            <ac:chgData name="Simon Jolly" userId="483c67c2-aa76-446b-83f2-8414b3e7bd97" providerId="ADAL" clId="{6067E2D7-76B2-5353-BE34-0C774A117E0F}" dt="2026-06-25T10:44:24.748" v="16"/>
            <ac:spMkLst>
              <pc:docMk/>
              <pc:sldMasterMk cId="324241381" sldId="2147483868"/>
              <pc:sldLayoutMk cId="3683214582" sldId="2147483869"/>
              <ac:spMk id="8" creationId="{ECC7EC7F-38E0-AC0E-D047-7D798786C898}"/>
            </ac:spMkLst>
          </pc:spChg>
          <pc:spChg chg="add mod">
            <ac:chgData name="Simon Jolly" userId="483c67c2-aa76-446b-83f2-8414b3e7bd97" providerId="ADAL" clId="{6067E2D7-76B2-5353-BE34-0C774A117E0F}" dt="2026-06-25T10:44:24.748" v="16"/>
            <ac:spMkLst>
              <pc:docMk/>
              <pc:sldMasterMk cId="324241381" sldId="2147483868"/>
              <pc:sldLayoutMk cId="3683214582" sldId="2147483869"/>
              <ac:spMk id="9" creationId="{83EDEE22-5E10-0CA4-8923-D8E461F643A6}"/>
            </ac:spMkLst>
          </pc:spChg>
          <pc:spChg chg="add del mod">
            <ac:chgData name="Simon Jolly" userId="483c67c2-aa76-446b-83f2-8414b3e7bd97" providerId="ADAL" clId="{6067E2D7-76B2-5353-BE34-0C774A117E0F}" dt="2026-06-25T10:45:40.154" v="22" actId="478"/>
            <ac:spMkLst>
              <pc:docMk/>
              <pc:sldMasterMk cId="324241381" sldId="2147483868"/>
              <pc:sldLayoutMk cId="3683214582" sldId="2147483869"/>
              <ac:spMk id="10" creationId="{8DC6D9E8-68B6-54F5-CCA5-0A00D417F8A3}"/>
            </ac:spMkLst>
          </pc:spChg>
          <pc:spChg chg="add del mod">
            <ac:chgData name="Simon Jolly" userId="483c67c2-aa76-446b-83f2-8414b3e7bd97" providerId="ADAL" clId="{6067E2D7-76B2-5353-BE34-0C774A117E0F}" dt="2026-06-25T10:46:24.556" v="26" actId="478"/>
            <ac:spMkLst>
              <pc:docMk/>
              <pc:sldMasterMk cId="324241381" sldId="2147483868"/>
              <pc:sldLayoutMk cId="3683214582" sldId="2147483869"/>
              <ac:spMk id="11" creationId="{E98A65F4-787A-DACE-6C3D-A827F7027E5A}"/>
            </ac:spMkLst>
          </pc:spChg>
        </pc:sldLayoutChg>
        <pc:sldLayoutChg chg="modSp mod">
          <pc:chgData name="Simon Jolly" userId="483c67c2-aa76-446b-83f2-8414b3e7bd97" providerId="ADAL" clId="{6067E2D7-76B2-5353-BE34-0C774A117E0F}" dt="2026-06-25T11:01:25.071" v="45" actId="14100"/>
          <pc:sldLayoutMkLst>
            <pc:docMk/>
            <pc:sldMasterMk cId="324241381" sldId="2147483868"/>
            <pc:sldLayoutMk cId="650453960" sldId="2147483870"/>
          </pc:sldLayoutMkLst>
          <pc:spChg chg="mod">
            <ac:chgData name="Simon Jolly" userId="483c67c2-aa76-446b-83f2-8414b3e7bd97" providerId="ADAL" clId="{6067E2D7-76B2-5353-BE34-0C774A117E0F}" dt="2026-06-25T11:01:25.071" v="45" actId="14100"/>
            <ac:spMkLst>
              <pc:docMk/>
              <pc:sldMasterMk cId="324241381" sldId="2147483868"/>
              <pc:sldLayoutMk cId="650453960" sldId="2147483870"/>
              <ac:spMk id="2" creationId="{5ABF1252-D728-14A5-3EB7-CE158B7E88D3}"/>
            </ac:spMkLst>
          </pc:spChg>
        </pc:sldLayoutChg>
        <pc:sldLayoutChg chg="modSp mod">
          <pc:chgData name="Simon Jolly" userId="483c67c2-aa76-446b-83f2-8414b3e7bd97" providerId="ADAL" clId="{6067E2D7-76B2-5353-BE34-0C774A117E0F}" dt="2026-06-25T11:03:06.980" v="55" actId="1076"/>
          <pc:sldLayoutMkLst>
            <pc:docMk/>
            <pc:sldMasterMk cId="324241381" sldId="2147483868"/>
            <pc:sldLayoutMk cId="312285785" sldId="2147483872"/>
          </pc:sldLayoutMkLst>
          <pc:spChg chg="mod">
            <ac:chgData name="Simon Jolly" userId="483c67c2-aa76-446b-83f2-8414b3e7bd97" providerId="ADAL" clId="{6067E2D7-76B2-5353-BE34-0C774A117E0F}" dt="2026-06-25T11:02:36.142" v="53" actId="14100"/>
            <ac:spMkLst>
              <pc:docMk/>
              <pc:sldMasterMk cId="324241381" sldId="2147483868"/>
              <pc:sldLayoutMk cId="312285785" sldId="2147483872"/>
              <ac:spMk id="2" creationId="{B88C62E1-282F-E696-B634-5C628B467EE8}"/>
            </ac:spMkLst>
          </pc:spChg>
          <pc:spChg chg="mod">
            <ac:chgData name="Simon Jolly" userId="483c67c2-aa76-446b-83f2-8414b3e7bd97" providerId="ADAL" clId="{6067E2D7-76B2-5353-BE34-0C774A117E0F}" dt="2026-06-25T11:03:06.980" v="55" actId="1076"/>
            <ac:spMkLst>
              <pc:docMk/>
              <pc:sldMasterMk cId="324241381" sldId="2147483868"/>
              <pc:sldLayoutMk cId="312285785" sldId="2147483872"/>
              <ac:spMk id="3" creationId="{032FFEF0-F2AD-AB82-1094-062213973BE9}"/>
            </ac:spMkLst>
          </pc:spChg>
          <pc:spChg chg="mod">
            <ac:chgData name="Simon Jolly" userId="483c67c2-aa76-446b-83f2-8414b3e7bd97" providerId="ADAL" clId="{6067E2D7-76B2-5353-BE34-0C774A117E0F}" dt="2026-06-25T11:03:06.980" v="55" actId="1076"/>
            <ac:spMkLst>
              <pc:docMk/>
              <pc:sldMasterMk cId="324241381" sldId="2147483868"/>
              <pc:sldLayoutMk cId="312285785" sldId="2147483872"/>
              <ac:spMk id="4" creationId="{1D21DC08-6398-B9A7-056A-1503D9D573C5}"/>
            </ac:spMkLst>
          </pc:spChg>
        </pc:sldLayoutChg>
        <pc:sldLayoutChg chg="addSp delSp modSp mod">
          <pc:chgData name="Simon Jolly" userId="483c67c2-aa76-446b-83f2-8414b3e7bd97" providerId="ADAL" clId="{6067E2D7-76B2-5353-BE34-0C774A117E0F}" dt="2026-06-25T11:55:46.621" v="141" actId="14100"/>
          <pc:sldLayoutMkLst>
            <pc:docMk/>
            <pc:sldMasterMk cId="324241381" sldId="2147483868"/>
            <pc:sldLayoutMk cId="2760302516" sldId="2147483873"/>
          </pc:sldLayoutMkLst>
          <pc:spChg chg="mod">
            <ac:chgData name="Simon Jolly" userId="483c67c2-aa76-446b-83f2-8414b3e7bd97" providerId="ADAL" clId="{6067E2D7-76B2-5353-BE34-0C774A117E0F}" dt="2026-06-25T11:53:30.111" v="129" actId="14100"/>
            <ac:spMkLst>
              <pc:docMk/>
              <pc:sldMasterMk cId="324241381" sldId="2147483868"/>
              <pc:sldLayoutMk cId="2760302516" sldId="2147483873"/>
              <ac:spMk id="2" creationId="{BCFBB617-0FC2-726B-FB0B-B7DDE4718385}"/>
            </ac:spMkLst>
          </pc:spChg>
          <pc:spChg chg="mod">
            <ac:chgData name="Simon Jolly" userId="483c67c2-aa76-446b-83f2-8414b3e7bd97" providerId="ADAL" clId="{6067E2D7-76B2-5353-BE34-0C774A117E0F}" dt="2026-06-25T11:55:46.621" v="141" actId="14100"/>
            <ac:spMkLst>
              <pc:docMk/>
              <pc:sldMasterMk cId="324241381" sldId="2147483868"/>
              <pc:sldLayoutMk cId="2760302516" sldId="2147483873"/>
              <ac:spMk id="3" creationId="{8D7653A0-BC76-8CC3-6985-BBDFB9041A81}"/>
            </ac:spMkLst>
          </pc:spChg>
          <pc:spChg chg="mod">
            <ac:chgData name="Simon Jolly" userId="483c67c2-aa76-446b-83f2-8414b3e7bd97" providerId="ADAL" clId="{6067E2D7-76B2-5353-BE34-0C774A117E0F}" dt="2026-06-25T11:55:46.621" v="141" actId="14100"/>
            <ac:spMkLst>
              <pc:docMk/>
              <pc:sldMasterMk cId="324241381" sldId="2147483868"/>
              <pc:sldLayoutMk cId="2760302516" sldId="2147483873"/>
              <ac:spMk id="4" creationId="{4584C649-98DD-8D96-BA0B-061796AB52EC}"/>
            </ac:spMkLst>
          </pc:spChg>
          <pc:spChg chg="mod">
            <ac:chgData name="Simon Jolly" userId="483c67c2-aa76-446b-83f2-8414b3e7bd97" providerId="ADAL" clId="{6067E2D7-76B2-5353-BE34-0C774A117E0F}" dt="2026-06-25T11:55:07.951" v="136" actId="14100"/>
            <ac:spMkLst>
              <pc:docMk/>
              <pc:sldMasterMk cId="324241381" sldId="2147483868"/>
              <pc:sldLayoutMk cId="2760302516" sldId="2147483873"/>
              <ac:spMk id="5" creationId="{606C6E0F-4B65-4614-2456-2CAEEEE8B7F0}"/>
            </ac:spMkLst>
          </pc:spChg>
          <pc:spChg chg="mod">
            <ac:chgData name="Simon Jolly" userId="483c67c2-aa76-446b-83f2-8414b3e7bd97" providerId="ADAL" clId="{6067E2D7-76B2-5353-BE34-0C774A117E0F}" dt="2026-06-25T11:55:07.951" v="136" actId="14100"/>
            <ac:spMkLst>
              <pc:docMk/>
              <pc:sldMasterMk cId="324241381" sldId="2147483868"/>
              <pc:sldLayoutMk cId="2760302516" sldId="2147483873"/>
              <ac:spMk id="6" creationId="{822E4A40-A3E7-16F1-C073-2F026FED4A4F}"/>
            </ac:spMkLst>
          </pc:spChg>
          <pc:spChg chg="add mod">
            <ac:chgData name="Simon Jolly" userId="483c67c2-aa76-446b-83f2-8414b3e7bd97" providerId="ADAL" clId="{6067E2D7-76B2-5353-BE34-0C774A117E0F}" dt="2026-06-25T11:52:26.229" v="123"/>
            <ac:spMkLst>
              <pc:docMk/>
              <pc:sldMasterMk cId="324241381" sldId="2147483868"/>
              <pc:sldLayoutMk cId="2760302516" sldId="2147483873"/>
              <ac:spMk id="10" creationId="{B5A7953E-A7EC-D360-B0EB-395A4652D3BC}"/>
            </ac:spMkLst>
          </pc:spChg>
          <pc:spChg chg="add mod">
            <ac:chgData name="Simon Jolly" userId="483c67c2-aa76-446b-83f2-8414b3e7bd97" providerId="ADAL" clId="{6067E2D7-76B2-5353-BE34-0C774A117E0F}" dt="2026-06-25T11:51:20.124" v="118"/>
            <ac:spMkLst>
              <pc:docMk/>
              <pc:sldMasterMk cId="324241381" sldId="2147483868"/>
              <pc:sldLayoutMk cId="2760302516" sldId="2147483873"/>
              <ac:spMk id="11" creationId="{748F2488-7808-1EEF-4790-9CAF4539FAB8}"/>
            </ac:spMkLst>
          </pc:spChg>
          <pc:spChg chg="add mod">
            <ac:chgData name="Simon Jolly" userId="483c67c2-aa76-446b-83f2-8414b3e7bd97" providerId="ADAL" clId="{6067E2D7-76B2-5353-BE34-0C774A117E0F}" dt="2026-06-25T11:51:20.124" v="118"/>
            <ac:spMkLst>
              <pc:docMk/>
              <pc:sldMasterMk cId="324241381" sldId="2147483868"/>
              <pc:sldLayoutMk cId="2760302516" sldId="2147483873"/>
              <ac:spMk id="12" creationId="{593C340A-56BB-A37B-AD55-08552782B25B}"/>
            </ac:spMkLst>
          </pc:spChg>
          <pc:spChg chg="add del mod">
            <ac:chgData name="Simon Jolly" userId="483c67c2-aa76-446b-83f2-8414b3e7bd97" providerId="ADAL" clId="{6067E2D7-76B2-5353-BE34-0C774A117E0F}" dt="2026-06-25T11:53:33.424" v="130" actId="478"/>
            <ac:spMkLst>
              <pc:docMk/>
              <pc:sldMasterMk cId="324241381" sldId="2147483868"/>
              <pc:sldLayoutMk cId="2760302516" sldId="2147483873"/>
              <ac:spMk id="13" creationId="{35B8A3AA-3FA8-FFB6-DCEC-B1D0D8C99715}"/>
            </ac:spMkLst>
          </pc:spChg>
          <pc:spChg chg="add del mod">
            <ac:chgData name="Simon Jolly" userId="483c67c2-aa76-446b-83f2-8414b3e7bd97" providerId="ADAL" clId="{6067E2D7-76B2-5353-BE34-0C774A117E0F}" dt="2026-06-25T11:55:11.825" v="137" actId="478"/>
            <ac:spMkLst>
              <pc:docMk/>
              <pc:sldMasterMk cId="324241381" sldId="2147483868"/>
              <pc:sldLayoutMk cId="2760302516" sldId="2147483873"/>
              <ac:spMk id="14" creationId="{1EF034B3-DEA7-5131-2BE9-B46496A434E0}"/>
            </ac:spMkLst>
          </pc:spChg>
        </pc:sldLayoutChg>
        <pc:sldLayoutChg chg="add mod modTransition">
          <pc:chgData name="Simon Jolly" userId="483c67c2-aa76-446b-83f2-8414b3e7bd97" providerId="ADAL" clId="{6067E2D7-76B2-5353-BE34-0C774A117E0F}" dt="2026-06-25T10:21:44.977" v="2" actId="2890"/>
          <pc:sldLayoutMkLst>
            <pc:docMk/>
            <pc:sldMasterMk cId="324241381" sldId="2147483868"/>
            <pc:sldLayoutMk cId="1011405661" sldId="2147483880"/>
          </pc:sldLayoutMkLst>
        </pc:sldLayoutChg>
        <pc:sldLayoutChg chg="delSp modSp add mod modTransition">
          <pc:chgData name="Simon Jolly" userId="483c67c2-aa76-446b-83f2-8414b3e7bd97" providerId="ADAL" clId="{6067E2D7-76B2-5353-BE34-0C774A117E0F}" dt="2026-06-25T11:07:49.281" v="63" actId="2711"/>
          <pc:sldLayoutMkLst>
            <pc:docMk/>
            <pc:sldMasterMk cId="324241381" sldId="2147483868"/>
            <pc:sldLayoutMk cId="38415504" sldId="2147483881"/>
          </pc:sldLayoutMkLst>
          <pc:spChg chg="mod">
            <ac:chgData name="Simon Jolly" userId="483c67c2-aa76-446b-83f2-8414b3e7bd97" providerId="ADAL" clId="{6067E2D7-76B2-5353-BE34-0C774A117E0F}" dt="2026-06-25T11:07:49.281" v="63" actId="2711"/>
            <ac:spMkLst>
              <pc:docMk/>
              <pc:sldMasterMk cId="324241381" sldId="2147483868"/>
              <pc:sldLayoutMk cId="38415504" sldId="2147483881"/>
              <ac:spMk id="2" creationId="{9184D510-B39A-8B93-8F55-A2F1AF3A23B2}"/>
            </ac:spMkLst>
          </pc:spChg>
          <pc:spChg chg="del">
            <ac:chgData name="Simon Jolly" userId="483c67c2-aa76-446b-83f2-8414b3e7bd97" providerId="ADAL" clId="{6067E2D7-76B2-5353-BE34-0C774A117E0F}" dt="2026-06-25T10:57:12.681" v="32" actId="478"/>
            <ac:spMkLst>
              <pc:docMk/>
              <pc:sldMasterMk cId="324241381" sldId="2147483868"/>
              <pc:sldLayoutMk cId="38415504" sldId="2147483881"/>
              <ac:spMk id="4" creationId="{EDDAE523-1BB9-8EBC-402C-23485A07087C}"/>
            </ac:spMkLst>
          </pc:spChg>
          <pc:spChg chg="del">
            <ac:chgData name="Simon Jolly" userId="483c67c2-aa76-446b-83f2-8414b3e7bd97" providerId="ADAL" clId="{6067E2D7-76B2-5353-BE34-0C774A117E0F}" dt="2026-06-25T10:57:12.681" v="32" actId="478"/>
            <ac:spMkLst>
              <pc:docMk/>
              <pc:sldMasterMk cId="324241381" sldId="2147483868"/>
              <pc:sldLayoutMk cId="38415504" sldId="2147483881"/>
              <ac:spMk id="6" creationId="{AFD0632F-2A65-78FE-DDC2-EC20A2D4B8F7}"/>
            </ac:spMkLst>
          </pc:spChg>
        </pc:sldLayoutChg>
        <pc:sldLayoutChg chg="addSp delSp modSp add mod modTransition">
          <pc:chgData name="Simon Jolly" userId="483c67c2-aa76-446b-83f2-8414b3e7bd97" providerId="ADAL" clId="{6067E2D7-76B2-5353-BE34-0C774A117E0F}" dt="2026-06-25T11:08:12.175" v="64" actId="2711"/>
          <pc:sldLayoutMkLst>
            <pc:docMk/>
            <pc:sldMasterMk cId="324241381" sldId="2147483868"/>
            <pc:sldLayoutMk cId="634619579" sldId="2147483882"/>
          </pc:sldLayoutMkLst>
          <pc:spChg chg="mod">
            <ac:chgData name="Simon Jolly" userId="483c67c2-aa76-446b-83f2-8414b3e7bd97" providerId="ADAL" clId="{6067E2D7-76B2-5353-BE34-0C774A117E0F}" dt="2026-06-25T11:08:12.175" v="64" actId="2711"/>
            <ac:spMkLst>
              <pc:docMk/>
              <pc:sldMasterMk cId="324241381" sldId="2147483868"/>
              <pc:sldLayoutMk cId="634619579" sldId="2147483882"/>
              <ac:spMk id="2" creationId="{9184D510-B39A-8B93-8F55-A2F1AF3A23B2}"/>
            </ac:spMkLst>
          </pc:spChg>
          <pc:spChg chg="add mod">
            <ac:chgData name="Simon Jolly" userId="483c67c2-aa76-446b-83f2-8414b3e7bd97" providerId="ADAL" clId="{6067E2D7-76B2-5353-BE34-0C774A117E0F}" dt="2026-06-25T11:05:53.034" v="61" actId="14100"/>
            <ac:spMkLst>
              <pc:docMk/>
              <pc:sldMasterMk cId="324241381" sldId="2147483868"/>
              <pc:sldLayoutMk cId="634619579" sldId="2147483882"/>
              <ac:spMk id="4" creationId="{E5C1BBD2-5CFD-A54B-CDAC-A81075D05F7D}"/>
            </ac:spMkLst>
          </pc:spChg>
          <pc:spChg chg="del">
            <ac:chgData name="Simon Jolly" userId="483c67c2-aa76-446b-83f2-8414b3e7bd97" providerId="ADAL" clId="{6067E2D7-76B2-5353-BE34-0C774A117E0F}" dt="2026-06-25T11:05:15.558" v="58" actId="478"/>
            <ac:spMkLst>
              <pc:docMk/>
              <pc:sldMasterMk cId="324241381" sldId="2147483868"/>
              <pc:sldLayoutMk cId="634619579" sldId="2147483882"/>
              <ac:spMk id="5" creationId="{2A26F20E-105E-D7D5-F0EE-8901E008CE42}"/>
            </ac:spMkLst>
          </pc:spChg>
        </pc:sldLayoutChg>
      </pc:sldMasterChg>
      <pc:sldMasterChg chg="addSp delSp modSp add mod addSldLayout modSldLayout">
        <pc:chgData name="Simon Jolly" userId="483c67c2-aa76-446b-83f2-8414b3e7bd97" providerId="ADAL" clId="{6067E2D7-76B2-5353-BE34-0C774A117E0F}" dt="2026-06-25T15:27:42.325" v="692" actId="34135"/>
        <pc:sldMasterMkLst>
          <pc:docMk/>
          <pc:sldMasterMk cId="1431624259" sldId="2147483883"/>
        </pc:sldMasterMkLst>
        <pc:spChg chg="mod">
          <ac:chgData name="Simon Jolly" userId="483c67c2-aa76-446b-83f2-8414b3e7bd97" providerId="ADAL" clId="{6067E2D7-76B2-5353-BE34-0C774A117E0F}" dt="2026-06-25T14:09:40.050" v="280" actId="255"/>
          <ac:spMkLst>
            <pc:docMk/>
            <pc:sldMasterMk cId="1431624259" sldId="2147483883"/>
            <ac:spMk id="4" creationId="{814503AE-58E7-4F8E-8601-86B6928CF9F9}"/>
          </ac:spMkLst>
        </pc:spChg>
        <pc:spChg chg="mod">
          <ac:chgData name="Simon Jolly" userId="483c67c2-aa76-446b-83f2-8414b3e7bd97" providerId="ADAL" clId="{6067E2D7-76B2-5353-BE34-0C774A117E0F}" dt="2026-06-25T14:09:40.050" v="280" actId="255"/>
          <ac:spMkLst>
            <pc:docMk/>
            <pc:sldMasterMk cId="1431624259" sldId="2147483883"/>
            <ac:spMk id="5" creationId="{E0537065-71C7-2957-3FEB-97F3A7BFE649}"/>
          </ac:spMkLst>
        </pc:spChg>
        <pc:spChg chg="mod">
          <ac:chgData name="Simon Jolly" userId="483c67c2-aa76-446b-83f2-8414b3e7bd97" providerId="ADAL" clId="{6067E2D7-76B2-5353-BE34-0C774A117E0F}" dt="2026-06-25T14:09:40.050" v="280" actId="255"/>
          <ac:spMkLst>
            <pc:docMk/>
            <pc:sldMasterMk cId="1431624259" sldId="2147483883"/>
            <ac:spMk id="6" creationId="{7D9F554C-E6B0-EBAF-10E4-D6B9B2E8BF7A}"/>
          </ac:spMkLst>
        </pc:spChg>
        <pc:spChg chg="del">
          <ac:chgData name="Simon Jolly" userId="483c67c2-aa76-446b-83f2-8414b3e7bd97" providerId="ADAL" clId="{6067E2D7-76B2-5353-BE34-0C774A117E0F}" dt="2026-06-25T11:29:52.925" v="66" actId="478"/>
          <ac:spMkLst>
            <pc:docMk/>
            <pc:sldMasterMk cId="1431624259" sldId="2147483883"/>
            <ac:spMk id="7" creationId="{3CEBDA6B-E148-36D3-1B1D-EA3DE1BF76C9}"/>
          </ac:spMkLst>
        </pc:spChg>
        <pc:picChg chg="add del mod">
          <ac:chgData name="Simon Jolly" userId="483c67c2-aa76-446b-83f2-8414b3e7bd97" providerId="ADAL" clId="{6067E2D7-76B2-5353-BE34-0C774A117E0F}" dt="2026-06-25T11:35:26.559" v="92" actId="21"/>
          <ac:picMkLst>
            <pc:docMk/>
            <pc:sldMasterMk cId="1431624259" sldId="2147483883"/>
            <ac:picMk id="8" creationId="{C9D30C74-C1B1-CD49-EA4F-0F01548E87BF}"/>
          </ac:picMkLst>
        </pc:picChg>
        <pc:picChg chg="del">
          <ac:chgData name="Simon Jolly" userId="483c67c2-aa76-446b-83f2-8414b3e7bd97" providerId="ADAL" clId="{6067E2D7-76B2-5353-BE34-0C774A117E0F}" dt="2026-06-25T11:35:28.206" v="93" actId="478"/>
          <ac:picMkLst>
            <pc:docMk/>
            <pc:sldMasterMk cId="1431624259" sldId="2147483883"/>
            <ac:picMk id="9" creationId="{DD4A49E8-609B-472D-2811-0A26B831B597}"/>
          </ac:picMkLst>
        </pc:picChg>
        <pc:picChg chg="del">
          <ac:chgData name="Simon Jolly" userId="483c67c2-aa76-446b-83f2-8414b3e7bd97" providerId="ADAL" clId="{6067E2D7-76B2-5353-BE34-0C774A117E0F}" dt="2026-06-25T11:37:15.035" v="98" actId="21"/>
          <ac:picMkLst>
            <pc:docMk/>
            <pc:sldMasterMk cId="1431624259" sldId="2147483883"/>
            <ac:picMk id="10" creationId="{B2C0459A-B606-4CF0-5ACB-619E486F875B}"/>
          </ac:picMkLst>
        </pc:picChg>
        <pc:picChg chg="add mod">
          <ac:chgData name="Simon Jolly" userId="483c67c2-aa76-446b-83f2-8414b3e7bd97" providerId="ADAL" clId="{6067E2D7-76B2-5353-BE34-0C774A117E0F}" dt="2026-06-25T11:35:28.807" v="94"/>
          <ac:picMkLst>
            <pc:docMk/>
            <pc:sldMasterMk cId="1431624259" sldId="2147483883"/>
            <ac:picMk id="11" creationId="{AAD01083-4312-8C5C-F98F-DD9F0E3A4F57}"/>
          </ac:picMkLst>
        </pc:picChg>
        <pc:picChg chg="add mod">
          <ac:chgData name="Simon Jolly" userId="483c67c2-aa76-446b-83f2-8414b3e7bd97" providerId="ADAL" clId="{6067E2D7-76B2-5353-BE34-0C774A117E0F}" dt="2026-06-25T12:47:46.480" v="219"/>
          <ac:picMkLst>
            <pc:docMk/>
            <pc:sldMasterMk cId="1431624259" sldId="2147483883"/>
            <ac:picMk id="12" creationId="{CD293BC5-D037-956A-D223-89B948AFE3DE}"/>
          </ac:picMkLst>
        </pc:picChg>
        <pc:sldLayoutChg chg="addSp modSp add mod replId">
          <pc:chgData name="Simon Jolly" userId="483c67c2-aa76-446b-83f2-8414b3e7bd97" providerId="ADAL" clId="{6067E2D7-76B2-5353-BE34-0C774A117E0F}" dt="2026-06-25T14:10:57.394" v="283" actId="255"/>
          <pc:sldLayoutMkLst>
            <pc:docMk/>
            <pc:sldMasterMk cId="1431624259" sldId="2147483883"/>
            <pc:sldLayoutMk cId="3213258012" sldId="2147483884"/>
          </pc:sldLayoutMkLst>
          <pc:spChg chg="mod">
            <ac:chgData name="Simon Jolly" userId="483c67c2-aa76-446b-83f2-8414b3e7bd97" providerId="ADAL" clId="{6067E2D7-76B2-5353-BE34-0C774A117E0F}" dt="2026-06-25T14:10:57.394" v="283" actId="255"/>
            <ac:spMkLst>
              <pc:docMk/>
              <pc:sldMasterMk cId="1431624259" sldId="2147483883"/>
              <pc:sldLayoutMk cId="3213258012" sldId="2147483884"/>
              <ac:spMk id="4" creationId="{EDDAE523-1BB9-8EBC-402C-23485A07087C}"/>
            </ac:spMkLst>
          </pc:spChg>
          <pc:spChg chg="mod">
            <ac:chgData name="Simon Jolly" userId="483c67c2-aa76-446b-83f2-8414b3e7bd97" providerId="ADAL" clId="{6067E2D7-76B2-5353-BE34-0C774A117E0F}" dt="2026-06-25T14:10:57.394" v="283" actId="255"/>
            <ac:spMkLst>
              <pc:docMk/>
              <pc:sldMasterMk cId="1431624259" sldId="2147483883"/>
              <pc:sldLayoutMk cId="3213258012" sldId="2147483884"/>
              <ac:spMk id="5" creationId="{2A26F20E-105E-D7D5-F0EE-8901E008CE42}"/>
            </ac:spMkLst>
          </pc:spChg>
          <pc:spChg chg="mod">
            <ac:chgData name="Simon Jolly" userId="483c67c2-aa76-446b-83f2-8414b3e7bd97" providerId="ADAL" clId="{6067E2D7-76B2-5353-BE34-0C774A117E0F}" dt="2026-06-25T14:10:57.394" v="283" actId="255"/>
            <ac:spMkLst>
              <pc:docMk/>
              <pc:sldMasterMk cId="1431624259" sldId="2147483883"/>
              <pc:sldLayoutMk cId="3213258012" sldId="2147483884"/>
              <ac:spMk id="6" creationId="{AFD0632F-2A65-78FE-DDC2-EC20A2D4B8F7}"/>
            </ac:spMkLst>
          </pc:spChg>
          <pc:picChg chg="add mod">
            <ac:chgData name="Simon Jolly" userId="483c67c2-aa76-446b-83f2-8414b3e7bd97" providerId="ADAL" clId="{6067E2D7-76B2-5353-BE34-0C774A117E0F}" dt="2026-06-25T12:47:58.907" v="220"/>
            <ac:picMkLst>
              <pc:docMk/>
              <pc:sldMasterMk cId="1431624259" sldId="2147483883"/>
              <pc:sldLayoutMk cId="3213258012" sldId="2147483884"/>
              <ac:picMk id="7" creationId="{61A9591C-3F48-5EC4-018F-D94F3B6B2246}"/>
            </ac:picMkLst>
          </pc:picChg>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3334115444" sldId="2147483885"/>
          </pc:sldLayoutMkLst>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3486532456" sldId="2147483886"/>
          </pc:sldLayoutMkLst>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554110335" sldId="2147483887"/>
          </pc:sldLayoutMkLst>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2743976730" sldId="2147483888"/>
          </pc:sldLayoutMkLst>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2282574161" sldId="2147483889"/>
          </pc:sldLayoutMkLst>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4115295869" sldId="2147483890"/>
          </pc:sldLayoutMkLst>
        </pc:sldLayoutChg>
        <pc:sldLayoutChg chg="add mod replId">
          <pc:chgData name="Simon Jolly" userId="483c67c2-aa76-446b-83f2-8414b3e7bd97" providerId="ADAL" clId="{6067E2D7-76B2-5353-BE34-0C774A117E0F}" dt="2026-06-25T11:29:13.506" v="65" actId="2890"/>
          <pc:sldLayoutMkLst>
            <pc:docMk/>
            <pc:sldMasterMk cId="1431624259" sldId="2147483883"/>
            <pc:sldLayoutMk cId="1936886845" sldId="2147483891"/>
          </pc:sldLayoutMkLst>
        </pc:sldLayoutChg>
        <pc:sldLayoutChg chg="addSp delSp modSp mod">
          <pc:chgData name="Simon Jolly" userId="483c67c2-aa76-446b-83f2-8414b3e7bd97" providerId="ADAL" clId="{6067E2D7-76B2-5353-BE34-0C774A117E0F}" dt="2026-06-25T15:27:42.325" v="692" actId="34135"/>
          <pc:sldLayoutMkLst>
            <pc:docMk/>
            <pc:sldMasterMk cId="1431624259" sldId="2147483883"/>
            <pc:sldLayoutMk cId="293946633" sldId="2147483892"/>
          </pc:sldLayoutMkLst>
          <pc:spChg chg="add del mod">
            <ac:chgData name="Simon Jolly" userId="483c67c2-aa76-446b-83f2-8414b3e7bd97" providerId="ADAL" clId="{6067E2D7-76B2-5353-BE34-0C774A117E0F}" dt="2026-06-25T11:33:53.884" v="84" actId="478"/>
            <ac:spMkLst>
              <pc:docMk/>
              <pc:sldMasterMk cId="1431624259" sldId="2147483883"/>
              <pc:sldLayoutMk cId="293946633" sldId="2147483892"/>
              <ac:spMk id="3" creationId="{013A1F09-7716-D364-3A4C-355D6F91D64E}"/>
            </ac:spMkLst>
          </pc:spChg>
          <pc:spChg chg="del">
            <ac:chgData name="Simon Jolly" userId="483c67c2-aa76-446b-83f2-8414b3e7bd97" providerId="ADAL" clId="{6067E2D7-76B2-5353-BE34-0C774A117E0F}" dt="2026-06-25T11:34:10.196" v="86" actId="478"/>
            <ac:spMkLst>
              <pc:docMk/>
              <pc:sldMasterMk cId="1431624259" sldId="2147483883"/>
              <pc:sldLayoutMk cId="293946633" sldId="2147483892"/>
              <ac:spMk id="4" creationId="{7903D562-9BC1-5B2A-B39F-74DAD6DF10C0}"/>
            </ac:spMkLst>
          </pc:spChg>
          <pc:spChg chg="del">
            <ac:chgData name="Simon Jolly" userId="483c67c2-aa76-446b-83f2-8414b3e7bd97" providerId="ADAL" clId="{6067E2D7-76B2-5353-BE34-0C774A117E0F}" dt="2026-06-25T11:34:49.572" v="88" actId="478"/>
            <ac:spMkLst>
              <pc:docMk/>
              <pc:sldMasterMk cId="1431624259" sldId="2147483883"/>
              <pc:sldLayoutMk cId="293946633" sldId="2147483892"/>
              <ac:spMk id="5" creationId="{31780D4D-96BC-3F19-6FFC-D0D6B82AF61A}"/>
            </ac:spMkLst>
          </pc:spChg>
          <pc:spChg chg="del">
            <ac:chgData name="Simon Jolly" userId="483c67c2-aa76-446b-83f2-8414b3e7bd97" providerId="ADAL" clId="{6067E2D7-76B2-5353-BE34-0C774A117E0F}" dt="2026-06-25T11:34:49.572" v="88" actId="478"/>
            <ac:spMkLst>
              <pc:docMk/>
              <pc:sldMasterMk cId="1431624259" sldId="2147483883"/>
              <pc:sldLayoutMk cId="293946633" sldId="2147483892"/>
              <ac:spMk id="7" creationId="{75E8DED6-3359-C8D7-EDF1-14AE135495B0}"/>
            </ac:spMkLst>
          </pc:spChg>
          <pc:spChg chg="add mod">
            <ac:chgData name="Simon Jolly" userId="483c67c2-aa76-446b-83f2-8414b3e7bd97" providerId="ADAL" clId="{6067E2D7-76B2-5353-BE34-0C774A117E0F}" dt="2026-06-25T11:38:01.456" v="103"/>
            <ac:spMkLst>
              <pc:docMk/>
              <pc:sldMasterMk cId="1431624259" sldId="2147483883"/>
              <pc:sldLayoutMk cId="293946633" sldId="2147483892"/>
              <ac:spMk id="9" creationId="{92115C85-EB12-E1B2-EC4A-02E7C1F48B09}"/>
            </ac:spMkLst>
          </pc:spChg>
          <pc:spChg chg="del">
            <ac:chgData name="Simon Jolly" userId="483c67c2-aa76-446b-83f2-8414b3e7bd97" providerId="ADAL" clId="{6067E2D7-76B2-5353-BE34-0C774A117E0F}" dt="2026-06-25T11:34:37.085" v="87" actId="478"/>
            <ac:spMkLst>
              <pc:docMk/>
              <pc:sldMasterMk cId="1431624259" sldId="2147483883"/>
              <pc:sldLayoutMk cId="293946633" sldId="2147483892"/>
              <ac:spMk id="10" creationId="{35592758-9F06-B518-CCEF-9FB5FB7F31B2}"/>
            </ac:spMkLst>
          </pc:spChg>
          <pc:spChg chg="mod">
            <ac:chgData name="Simon Jolly" userId="483c67c2-aa76-446b-83f2-8414b3e7bd97" providerId="ADAL" clId="{6067E2D7-76B2-5353-BE34-0C774A117E0F}" dt="2026-06-25T11:34:07.431" v="85" actId="14100"/>
            <ac:spMkLst>
              <pc:docMk/>
              <pc:sldMasterMk cId="1431624259" sldId="2147483883"/>
              <pc:sldLayoutMk cId="293946633" sldId="2147483892"/>
              <ac:spMk id="11" creationId="{FF246E73-D036-D034-B53B-3390FBBB5D02}"/>
            </ac:spMkLst>
          </pc:spChg>
          <pc:spChg chg="add mod">
            <ac:chgData name="Simon Jolly" userId="483c67c2-aa76-446b-83f2-8414b3e7bd97" providerId="ADAL" clId="{6067E2D7-76B2-5353-BE34-0C774A117E0F}" dt="2026-06-25T11:38:01.456" v="103"/>
            <ac:spMkLst>
              <pc:docMk/>
              <pc:sldMasterMk cId="1431624259" sldId="2147483883"/>
              <pc:sldLayoutMk cId="293946633" sldId="2147483892"/>
              <ac:spMk id="12" creationId="{0C33A1DF-5A1E-79B6-3D28-BD4CDEF4192F}"/>
            </ac:spMkLst>
          </pc:spChg>
          <pc:spChg chg="add mod">
            <ac:chgData name="Simon Jolly" userId="483c67c2-aa76-446b-83f2-8414b3e7bd97" providerId="ADAL" clId="{6067E2D7-76B2-5353-BE34-0C774A117E0F}" dt="2026-06-25T11:38:01.456" v="103"/>
            <ac:spMkLst>
              <pc:docMk/>
              <pc:sldMasterMk cId="1431624259" sldId="2147483883"/>
              <pc:sldLayoutMk cId="293946633" sldId="2147483892"/>
              <ac:spMk id="13" creationId="{273EDB76-B973-D660-FC8A-6BBB5457B0B1}"/>
            </ac:spMkLst>
          </pc:spChg>
          <pc:spChg chg="del">
            <ac:chgData name="Simon Jolly" userId="483c67c2-aa76-446b-83f2-8414b3e7bd97" providerId="ADAL" clId="{6067E2D7-76B2-5353-BE34-0C774A117E0F}" dt="2026-06-25T11:34:37.085" v="87" actId="478"/>
            <ac:spMkLst>
              <pc:docMk/>
              <pc:sldMasterMk cId="1431624259" sldId="2147483883"/>
              <pc:sldLayoutMk cId="293946633" sldId="2147483892"/>
              <ac:spMk id="14" creationId="{83D0518E-CF11-EBA3-9663-A8A79A187D45}"/>
            </ac:spMkLst>
          </pc:spChg>
          <pc:spChg chg="add mod">
            <ac:chgData name="Simon Jolly" userId="483c67c2-aa76-446b-83f2-8414b3e7bd97" providerId="ADAL" clId="{6067E2D7-76B2-5353-BE34-0C774A117E0F}" dt="2026-06-25T11:38:01.456" v="103"/>
            <ac:spMkLst>
              <pc:docMk/>
              <pc:sldMasterMk cId="1431624259" sldId="2147483883"/>
              <pc:sldLayoutMk cId="293946633" sldId="2147483892"/>
              <ac:spMk id="15" creationId="{38F75811-6C1A-C4F4-60CF-D7147D00C34E}"/>
            </ac:spMkLst>
          </pc:spChg>
          <pc:spChg chg="add mod">
            <ac:chgData name="Simon Jolly" userId="483c67c2-aa76-446b-83f2-8414b3e7bd97" providerId="ADAL" clId="{6067E2D7-76B2-5353-BE34-0C774A117E0F}" dt="2026-06-25T15:27:42.325" v="692" actId="34135"/>
            <ac:spMkLst>
              <pc:docMk/>
              <pc:sldMasterMk cId="1431624259" sldId="2147483883"/>
              <pc:sldLayoutMk cId="293946633" sldId="2147483892"/>
              <ac:spMk id="16" creationId="{996EB2B9-8A2C-AA31-2EE5-B4C1B34C88AB}"/>
            </ac:spMkLst>
          </pc:spChg>
          <pc:spChg chg="add mod">
            <ac:chgData name="Simon Jolly" userId="483c67c2-aa76-446b-83f2-8414b3e7bd97" providerId="ADAL" clId="{6067E2D7-76B2-5353-BE34-0C774A117E0F}" dt="2026-06-25T15:27:42.325" v="692" actId="34135"/>
            <ac:spMkLst>
              <pc:docMk/>
              <pc:sldMasterMk cId="1431624259" sldId="2147483883"/>
              <pc:sldLayoutMk cId="293946633" sldId="2147483892"/>
              <ac:spMk id="17" creationId="{AC2B460E-6CCC-1542-07E6-24BD299BFF2E}"/>
            </ac:spMkLst>
          </pc:spChg>
          <pc:spChg chg="add mod">
            <ac:chgData name="Simon Jolly" userId="483c67c2-aa76-446b-83f2-8414b3e7bd97" providerId="ADAL" clId="{6067E2D7-76B2-5353-BE34-0C774A117E0F}" dt="2026-06-25T15:27:42.325" v="692" actId="34135"/>
            <ac:spMkLst>
              <pc:docMk/>
              <pc:sldMasterMk cId="1431624259" sldId="2147483883"/>
              <pc:sldLayoutMk cId="293946633" sldId="2147483892"/>
              <ac:spMk id="18" creationId="{57294455-AF10-25DD-46A7-EE463761EEE4}"/>
            </ac:spMkLst>
          </pc:spChg>
          <pc:spChg chg="add mod">
            <ac:chgData name="Simon Jolly" userId="483c67c2-aa76-446b-83f2-8414b3e7bd97" providerId="ADAL" clId="{6067E2D7-76B2-5353-BE34-0C774A117E0F}" dt="2026-06-25T15:27:42.325" v="692" actId="34135"/>
            <ac:spMkLst>
              <pc:docMk/>
              <pc:sldMasterMk cId="1431624259" sldId="2147483883"/>
              <pc:sldLayoutMk cId="293946633" sldId="2147483892"/>
              <ac:spMk id="19" creationId="{A1A72376-49AB-DFC5-E85F-CFB6304ECC03}"/>
            </ac:spMkLst>
          </pc:spChg>
          <pc:spChg chg="add del mod">
            <ac:chgData name="Simon Jolly" userId="483c67c2-aa76-446b-83f2-8414b3e7bd97" providerId="ADAL" clId="{6067E2D7-76B2-5353-BE34-0C774A117E0F}" dt="2026-06-25T12:48:49.062" v="226"/>
            <ac:spMkLst>
              <pc:docMk/>
              <pc:sldMasterMk cId="1431624259" sldId="2147483883"/>
              <pc:sldLayoutMk cId="293946633" sldId="2147483892"/>
              <ac:spMk id="22" creationId="{A3B37261-78AE-E4FC-B54C-970222FBA410}"/>
            </ac:spMkLst>
          </pc:spChg>
          <pc:spChg chg="add del mod">
            <ac:chgData name="Simon Jolly" userId="483c67c2-aa76-446b-83f2-8414b3e7bd97" providerId="ADAL" clId="{6067E2D7-76B2-5353-BE34-0C774A117E0F}" dt="2026-06-25T12:48:49.062" v="226"/>
            <ac:spMkLst>
              <pc:docMk/>
              <pc:sldMasterMk cId="1431624259" sldId="2147483883"/>
              <pc:sldLayoutMk cId="293946633" sldId="2147483892"/>
              <ac:spMk id="23" creationId="{C7ACD8BC-85A6-3472-D117-ABBE95A12690}"/>
            </ac:spMkLst>
          </pc:spChg>
          <pc:spChg chg="add del mod">
            <ac:chgData name="Simon Jolly" userId="483c67c2-aa76-446b-83f2-8414b3e7bd97" providerId="ADAL" clId="{6067E2D7-76B2-5353-BE34-0C774A117E0F}" dt="2026-06-25T12:48:49.062" v="226"/>
            <ac:spMkLst>
              <pc:docMk/>
              <pc:sldMasterMk cId="1431624259" sldId="2147483883"/>
              <pc:sldLayoutMk cId="293946633" sldId="2147483892"/>
              <ac:spMk id="24" creationId="{865AFA9F-9489-6B66-2E0A-7E913EE2B8B2}"/>
            </ac:spMkLst>
          </pc:spChg>
          <pc:spChg chg="add del mod">
            <ac:chgData name="Simon Jolly" userId="483c67c2-aa76-446b-83f2-8414b3e7bd97" providerId="ADAL" clId="{6067E2D7-76B2-5353-BE34-0C774A117E0F}" dt="2026-06-25T12:48:45.453" v="225"/>
            <ac:spMkLst>
              <pc:docMk/>
              <pc:sldMasterMk cId="1431624259" sldId="2147483883"/>
              <pc:sldLayoutMk cId="293946633" sldId="2147483892"/>
              <ac:spMk id="25" creationId="{B34DA1FD-190F-CD7F-D6C0-EB81929DD5AD}"/>
            </ac:spMkLst>
          </pc:spChg>
          <pc:spChg chg="add del mod">
            <ac:chgData name="Simon Jolly" userId="483c67c2-aa76-446b-83f2-8414b3e7bd97" providerId="ADAL" clId="{6067E2D7-76B2-5353-BE34-0C774A117E0F}" dt="2026-06-25T12:48:54.329" v="228"/>
            <ac:spMkLst>
              <pc:docMk/>
              <pc:sldMasterMk cId="1431624259" sldId="2147483883"/>
              <pc:sldLayoutMk cId="293946633" sldId="2147483892"/>
              <ac:spMk id="26" creationId="{9F4E2368-90FC-6703-FB0D-3095B5E92865}"/>
            </ac:spMkLst>
          </pc:spChg>
          <pc:spChg chg="add del mod">
            <ac:chgData name="Simon Jolly" userId="483c67c2-aa76-446b-83f2-8414b3e7bd97" providerId="ADAL" clId="{6067E2D7-76B2-5353-BE34-0C774A117E0F}" dt="2026-06-25T12:48:54.329" v="228"/>
            <ac:spMkLst>
              <pc:docMk/>
              <pc:sldMasterMk cId="1431624259" sldId="2147483883"/>
              <pc:sldLayoutMk cId="293946633" sldId="2147483892"/>
              <ac:spMk id="27" creationId="{43E91983-83CB-5815-3A68-C4B43B6934B2}"/>
            </ac:spMkLst>
          </pc:spChg>
          <pc:spChg chg="add del mod">
            <ac:chgData name="Simon Jolly" userId="483c67c2-aa76-446b-83f2-8414b3e7bd97" providerId="ADAL" clId="{6067E2D7-76B2-5353-BE34-0C774A117E0F}" dt="2026-06-25T12:48:54.329" v="228"/>
            <ac:spMkLst>
              <pc:docMk/>
              <pc:sldMasterMk cId="1431624259" sldId="2147483883"/>
              <pc:sldLayoutMk cId="293946633" sldId="2147483892"/>
              <ac:spMk id="28" creationId="{00A8D37A-9BCC-DB5A-DBEC-23A6E2EF8A5E}"/>
            </ac:spMkLst>
          </pc:spChg>
          <pc:spChg chg="add mod">
            <ac:chgData name="Simon Jolly" userId="483c67c2-aa76-446b-83f2-8414b3e7bd97" providerId="ADAL" clId="{6067E2D7-76B2-5353-BE34-0C774A117E0F}" dt="2026-06-25T14:11:43.380" v="289" actId="1076"/>
            <ac:spMkLst>
              <pc:docMk/>
              <pc:sldMasterMk cId="1431624259" sldId="2147483883"/>
              <pc:sldLayoutMk cId="293946633" sldId="2147483892"/>
              <ac:spMk id="29" creationId="{26F9FE8C-4EAA-3794-F904-0FFA40B6FE9C}"/>
            </ac:spMkLst>
          </pc:spChg>
          <pc:spChg chg="add del mod">
            <ac:chgData name="Simon Jolly" userId="483c67c2-aa76-446b-83f2-8414b3e7bd97" providerId="ADAL" clId="{6067E2D7-76B2-5353-BE34-0C774A117E0F}" dt="2026-06-25T14:11:15.290" v="285" actId="478"/>
            <ac:spMkLst>
              <pc:docMk/>
              <pc:sldMasterMk cId="1431624259" sldId="2147483883"/>
              <pc:sldLayoutMk cId="293946633" sldId="2147483892"/>
              <ac:spMk id="30" creationId="{CE350D52-7566-E893-1573-C203781021A0}"/>
            </ac:spMkLst>
          </pc:spChg>
          <pc:spChg chg="add mod">
            <ac:chgData name="Simon Jolly" userId="483c67c2-aa76-446b-83f2-8414b3e7bd97" providerId="ADAL" clId="{6067E2D7-76B2-5353-BE34-0C774A117E0F}" dt="2026-06-25T14:11:50.875" v="290" actId="1076"/>
            <ac:spMkLst>
              <pc:docMk/>
              <pc:sldMasterMk cId="1431624259" sldId="2147483883"/>
              <pc:sldLayoutMk cId="293946633" sldId="2147483892"/>
              <ac:spMk id="31" creationId="{96DF7168-AEDE-E892-2E31-75A581DB7E48}"/>
            </ac:spMkLst>
          </pc:spChg>
          <pc:picChg chg="del">
            <ac:chgData name="Simon Jolly" userId="483c67c2-aa76-446b-83f2-8414b3e7bd97" providerId="ADAL" clId="{6067E2D7-76B2-5353-BE34-0C774A117E0F}" dt="2026-06-25T11:36:07.864" v="95" actId="478"/>
            <ac:picMkLst>
              <pc:docMk/>
              <pc:sldMasterMk cId="1431624259" sldId="2147483883"/>
              <pc:sldLayoutMk cId="293946633" sldId="2147483892"/>
              <ac:picMk id="2" creationId="{3EE928D3-B605-30AB-BA7D-FB2B1FC48EF2}"/>
            </ac:picMkLst>
          </pc:picChg>
          <pc:picChg chg="add mod">
            <ac:chgData name="Simon Jolly" userId="483c67c2-aa76-446b-83f2-8414b3e7bd97" providerId="ADAL" clId="{6067E2D7-76B2-5353-BE34-0C774A117E0F}" dt="2026-06-25T15:27:42.325" v="692" actId="34135"/>
            <ac:picMkLst>
              <pc:docMk/>
              <pc:sldMasterMk cId="1431624259" sldId="2147483883"/>
              <pc:sldLayoutMk cId="293946633" sldId="2147483892"/>
              <ac:picMk id="6" creationId="{A806F23C-708B-C5CC-D910-674A8810130D}"/>
            </ac:picMkLst>
          </pc:picChg>
          <pc:picChg chg="add mod">
            <ac:chgData name="Simon Jolly" userId="483c67c2-aa76-446b-83f2-8414b3e7bd97" providerId="ADAL" clId="{6067E2D7-76B2-5353-BE34-0C774A117E0F}" dt="2026-06-25T15:27:42.325" v="692" actId="34135"/>
            <ac:picMkLst>
              <pc:docMk/>
              <pc:sldMasterMk cId="1431624259" sldId="2147483883"/>
              <pc:sldLayoutMk cId="293946633" sldId="2147483892"/>
              <ac:picMk id="8" creationId="{F3AC8F40-54BD-8799-FAC3-E5508F06DB40}"/>
            </ac:picMkLst>
          </pc:picChg>
          <pc:picChg chg="add mod">
            <ac:chgData name="Simon Jolly" userId="483c67c2-aa76-446b-83f2-8414b3e7bd97" providerId="ADAL" clId="{6067E2D7-76B2-5353-BE34-0C774A117E0F}" dt="2026-06-25T12:35:44.680" v="160"/>
            <ac:picMkLst>
              <pc:docMk/>
              <pc:sldMasterMk cId="1431624259" sldId="2147483883"/>
              <pc:sldLayoutMk cId="293946633" sldId="2147483892"/>
              <ac:picMk id="20" creationId="{1CD6F7D2-B025-B4F3-0E9A-629156651FB5}"/>
            </ac:picMkLst>
          </pc:picChg>
          <pc:picChg chg="add mod">
            <ac:chgData name="Simon Jolly" userId="483c67c2-aa76-446b-83f2-8414b3e7bd97" providerId="ADAL" clId="{6067E2D7-76B2-5353-BE34-0C774A117E0F}" dt="2026-06-25T12:35:51.179" v="161"/>
            <ac:picMkLst>
              <pc:docMk/>
              <pc:sldMasterMk cId="1431624259" sldId="2147483883"/>
              <pc:sldLayoutMk cId="293946633" sldId="2147483892"/>
              <ac:picMk id="21" creationId="{B8B0E671-ECE1-D810-AEF5-B3A92D2548BF}"/>
            </ac:picMkLst>
          </pc:picChg>
        </pc:sldLayoutChg>
        <pc:sldLayoutChg chg="addSp delSp modSp mod">
          <pc:chgData name="Simon Jolly" userId="483c67c2-aa76-446b-83f2-8414b3e7bd97" providerId="ADAL" clId="{6067E2D7-76B2-5353-BE34-0C774A117E0F}" dt="2026-06-25T14:10:42.222" v="282" actId="255"/>
          <pc:sldLayoutMkLst>
            <pc:docMk/>
            <pc:sldMasterMk cId="1431624259" sldId="2147483883"/>
            <pc:sldLayoutMk cId="1723011833" sldId="2147483893"/>
          </pc:sldLayoutMkLst>
          <pc:spChg chg="mod">
            <ac:chgData name="Simon Jolly" userId="483c67c2-aa76-446b-83f2-8414b3e7bd97" providerId="ADAL" clId="{6067E2D7-76B2-5353-BE34-0C774A117E0F}" dt="2026-06-25T11:40:33.910" v="108" actId="2711"/>
            <ac:spMkLst>
              <pc:docMk/>
              <pc:sldMasterMk cId="1431624259" sldId="2147483883"/>
              <pc:sldLayoutMk cId="1723011833" sldId="2147483893"/>
              <ac:spMk id="2" creationId="{D4A4BDFD-DE24-00E4-D5E4-FE00030DE8FA}"/>
            </ac:spMkLst>
          </pc:spChg>
          <pc:spChg chg="del">
            <ac:chgData name="Simon Jolly" userId="483c67c2-aa76-446b-83f2-8414b3e7bd97" providerId="ADAL" clId="{6067E2D7-76B2-5353-BE34-0C774A117E0F}" dt="2026-06-25T11:41:00.930" v="111" actId="478"/>
            <ac:spMkLst>
              <pc:docMk/>
              <pc:sldMasterMk cId="1431624259" sldId="2147483883"/>
              <pc:sldLayoutMk cId="1723011833" sldId="2147483893"/>
              <ac:spMk id="4" creationId="{7903D562-9BC1-5B2A-B39F-74DAD6DF10C0}"/>
            </ac:spMkLst>
          </pc:spChg>
          <pc:spChg chg="add mod">
            <ac:chgData name="Simon Jolly" userId="483c67c2-aa76-446b-83f2-8414b3e7bd97" providerId="ADAL" clId="{6067E2D7-76B2-5353-BE34-0C774A117E0F}" dt="2026-06-25T11:41:02.409" v="112"/>
            <ac:spMkLst>
              <pc:docMk/>
              <pc:sldMasterMk cId="1431624259" sldId="2147483883"/>
              <pc:sldLayoutMk cId="1723011833" sldId="2147483893"/>
              <ac:spMk id="5" creationId="{567BF390-A75B-6EA9-4AAF-B4C45B0967DD}"/>
            </ac:spMkLst>
          </pc:spChg>
          <pc:spChg chg="add mod">
            <ac:chgData name="Simon Jolly" userId="483c67c2-aa76-446b-83f2-8414b3e7bd97" providerId="ADAL" clId="{6067E2D7-76B2-5353-BE34-0C774A117E0F}" dt="2026-06-25T11:41:05.580" v="113"/>
            <ac:spMkLst>
              <pc:docMk/>
              <pc:sldMasterMk cId="1431624259" sldId="2147483883"/>
              <pc:sldLayoutMk cId="1723011833" sldId="2147483893"/>
              <ac:spMk id="6" creationId="{A2BAD8EA-DC9F-3499-6442-39710D2786A2}"/>
            </ac:spMkLst>
          </pc:spChg>
          <pc:spChg chg="add mod">
            <ac:chgData name="Simon Jolly" userId="483c67c2-aa76-446b-83f2-8414b3e7bd97" providerId="ADAL" clId="{6067E2D7-76B2-5353-BE34-0C774A117E0F}" dt="2026-06-25T14:10:42.222" v="282" actId="255"/>
            <ac:spMkLst>
              <pc:docMk/>
              <pc:sldMasterMk cId="1431624259" sldId="2147483883"/>
              <pc:sldLayoutMk cId="1723011833" sldId="2147483893"/>
              <ac:spMk id="10" creationId="{B365AA6A-37AE-51A2-99CD-C2F8E7BEDA5B}"/>
            </ac:spMkLst>
          </pc:spChg>
          <pc:spChg chg="add mod">
            <ac:chgData name="Simon Jolly" userId="483c67c2-aa76-446b-83f2-8414b3e7bd97" providerId="ADAL" clId="{6067E2D7-76B2-5353-BE34-0C774A117E0F}" dt="2026-06-25T14:10:42.222" v="282" actId="255"/>
            <ac:spMkLst>
              <pc:docMk/>
              <pc:sldMasterMk cId="1431624259" sldId="2147483883"/>
              <pc:sldLayoutMk cId="1723011833" sldId="2147483893"/>
              <ac:spMk id="11" creationId="{E375870E-9536-6B15-8B55-AC9A9FBC62E6}"/>
            </ac:spMkLst>
          </pc:spChg>
          <pc:spChg chg="add mod">
            <ac:chgData name="Simon Jolly" userId="483c67c2-aa76-446b-83f2-8414b3e7bd97" providerId="ADAL" clId="{6067E2D7-76B2-5353-BE34-0C774A117E0F}" dt="2026-06-25T14:10:42.222" v="282" actId="255"/>
            <ac:spMkLst>
              <pc:docMk/>
              <pc:sldMasterMk cId="1431624259" sldId="2147483883"/>
              <pc:sldLayoutMk cId="1723011833" sldId="2147483893"/>
              <ac:spMk id="12" creationId="{1060D9E0-8726-1FED-77B7-B5E392B5778F}"/>
            </ac:spMkLst>
          </pc:spChg>
          <pc:picChg chg="add mod">
            <ac:chgData name="Simon Jolly" userId="483c67c2-aa76-446b-83f2-8414b3e7bd97" providerId="ADAL" clId="{6067E2D7-76B2-5353-BE34-0C774A117E0F}" dt="2026-06-25T11:40:49.442" v="110"/>
            <ac:picMkLst>
              <pc:docMk/>
              <pc:sldMasterMk cId="1431624259" sldId="2147483883"/>
              <pc:sldLayoutMk cId="1723011833" sldId="2147483893"/>
              <ac:picMk id="3" creationId="{95ED38E4-F060-7CEF-40DC-10F09EA3EC90}"/>
            </ac:picMkLst>
          </pc:picChg>
          <pc:picChg chg="del">
            <ac:chgData name="Simon Jolly" userId="483c67c2-aa76-446b-83f2-8414b3e7bd97" providerId="ADAL" clId="{6067E2D7-76B2-5353-BE34-0C774A117E0F}" dt="2026-06-25T11:40:48.269" v="109" actId="478"/>
            <ac:picMkLst>
              <pc:docMk/>
              <pc:sldMasterMk cId="1431624259" sldId="2147483883"/>
              <pc:sldLayoutMk cId="1723011833" sldId="2147483893"/>
              <ac:picMk id="7" creationId="{D18708AF-A3A2-2F68-E544-B6827803E2D8}"/>
            </ac:picMkLst>
          </pc:picChg>
          <pc:picChg chg="add mod">
            <ac:chgData name="Simon Jolly" userId="483c67c2-aa76-446b-83f2-8414b3e7bd97" providerId="ADAL" clId="{6067E2D7-76B2-5353-BE34-0C774A117E0F}" dt="2026-06-25T12:46:42.090" v="217" actId="1076"/>
            <ac:picMkLst>
              <pc:docMk/>
              <pc:sldMasterMk cId="1431624259" sldId="2147483883"/>
              <pc:sldLayoutMk cId="1723011833" sldId="2147483893"/>
              <ac:picMk id="9" creationId="{CD9E1058-8892-3E74-B7D7-00EE7FB938F9}"/>
            </ac:picMkLst>
          </pc:picChg>
        </pc:sldLayoutChg>
        <pc:sldLayoutChg chg="delSp modSp add mod modTransition">
          <pc:chgData name="Simon Jolly" userId="483c67c2-aa76-446b-83f2-8414b3e7bd97" providerId="ADAL" clId="{6067E2D7-76B2-5353-BE34-0C774A117E0F}" dt="2026-06-25T11:32:34.866" v="76" actId="14100"/>
          <pc:sldLayoutMkLst>
            <pc:docMk/>
            <pc:sldMasterMk cId="1431624259" sldId="2147483883"/>
            <pc:sldLayoutMk cId="2037148756" sldId="2147483893"/>
          </pc:sldLayoutMkLst>
          <pc:spChg chg="del">
            <ac:chgData name="Simon Jolly" userId="483c67c2-aa76-446b-83f2-8414b3e7bd97" providerId="ADAL" clId="{6067E2D7-76B2-5353-BE34-0C774A117E0F}" dt="2026-06-25T11:32:09.645" v="70" actId="478"/>
            <ac:spMkLst>
              <pc:docMk/>
              <pc:sldMasterMk cId="1431624259" sldId="2147483883"/>
              <pc:sldLayoutMk cId="2037148756" sldId="2147483893"/>
              <ac:spMk id="3" creationId="{013A1F09-7716-D364-3A4C-355D6F91D64E}"/>
            </ac:spMkLst>
          </pc:spChg>
          <pc:spChg chg="mod">
            <ac:chgData name="Simon Jolly" userId="483c67c2-aa76-446b-83f2-8414b3e7bd97" providerId="ADAL" clId="{6067E2D7-76B2-5353-BE34-0C774A117E0F}" dt="2026-06-25T11:32:34.866" v="76" actId="14100"/>
            <ac:spMkLst>
              <pc:docMk/>
              <pc:sldMasterMk cId="1431624259" sldId="2147483883"/>
              <pc:sldLayoutMk cId="2037148756" sldId="2147483893"/>
              <ac:spMk id="4" creationId="{7903D562-9BC1-5B2A-B39F-74DAD6DF10C0}"/>
            </ac:spMkLst>
          </pc:spChg>
          <pc:spChg chg="del">
            <ac:chgData name="Simon Jolly" userId="483c67c2-aa76-446b-83f2-8414b3e7bd97" providerId="ADAL" clId="{6067E2D7-76B2-5353-BE34-0C774A117E0F}" dt="2026-06-25T11:32:11.804" v="71" actId="478"/>
            <ac:spMkLst>
              <pc:docMk/>
              <pc:sldMasterMk cId="1431624259" sldId="2147483883"/>
              <pc:sldLayoutMk cId="2037148756" sldId="2147483893"/>
              <ac:spMk id="10" creationId="{35592758-9F06-B518-CCEF-9FB5FB7F31B2}"/>
            </ac:spMkLst>
          </pc:spChg>
          <pc:spChg chg="del">
            <ac:chgData name="Simon Jolly" userId="483c67c2-aa76-446b-83f2-8414b3e7bd97" providerId="ADAL" clId="{6067E2D7-76B2-5353-BE34-0C774A117E0F}" dt="2026-06-25T11:32:21.716" v="73" actId="478"/>
            <ac:spMkLst>
              <pc:docMk/>
              <pc:sldMasterMk cId="1431624259" sldId="2147483883"/>
              <pc:sldLayoutMk cId="2037148756" sldId="2147483893"/>
              <ac:spMk id="11" creationId="{FF246E73-D036-D034-B53B-3390FBBB5D02}"/>
            </ac:spMkLst>
          </pc:spChg>
          <pc:spChg chg="del">
            <ac:chgData name="Simon Jolly" userId="483c67c2-aa76-446b-83f2-8414b3e7bd97" providerId="ADAL" clId="{6067E2D7-76B2-5353-BE34-0C774A117E0F}" dt="2026-06-25T11:32:15.333" v="72" actId="478"/>
            <ac:spMkLst>
              <pc:docMk/>
              <pc:sldMasterMk cId="1431624259" sldId="2147483883"/>
              <pc:sldLayoutMk cId="2037148756" sldId="2147483893"/>
              <ac:spMk id="14" creationId="{83D0518E-CF11-EBA3-9663-A8A79A187D45}"/>
            </ac:spMkLst>
          </pc:spChg>
        </pc:sldLayoutChg>
        <pc:sldLayoutChg chg="addSp delSp modSp mod">
          <pc:chgData name="Simon Jolly" userId="483c67c2-aa76-446b-83f2-8414b3e7bd97" providerId="ADAL" clId="{6067E2D7-76B2-5353-BE34-0C774A117E0F}" dt="2026-06-25T12:40:20.042" v="185" actId="14100"/>
          <pc:sldLayoutMkLst>
            <pc:docMk/>
            <pc:sldMasterMk cId="1431624259" sldId="2147483883"/>
            <pc:sldLayoutMk cId="783704193" sldId="2147483905"/>
          </pc:sldLayoutMkLst>
          <pc:spChg chg="mod">
            <ac:chgData name="Simon Jolly" userId="483c67c2-aa76-446b-83f2-8414b3e7bd97" providerId="ADAL" clId="{6067E2D7-76B2-5353-BE34-0C774A117E0F}" dt="2026-06-25T12:39:50.478" v="183" actId="166"/>
            <ac:spMkLst>
              <pc:docMk/>
              <pc:sldMasterMk cId="1431624259" sldId="2147483883"/>
              <pc:sldLayoutMk cId="783704193" sldId="2147483905"/>
              <ac:spMk id="4" creationId="{7903D562-9BC1-5B2A-B39F-74DAD6DF10C0}"/>
            </ac:spMkLst>
          </pc:spChg>
          <pc:spChg chg="mod">
            <ac:chgData name="Simon Jolly" userId="483c67c2-aa76-446b-83f2-8414b3e7bd97" providerId="ADAL" clId="{6067E2D7-76B2-5353-BE34-0C774A117E0F}" dt="2026-06-25T12:39:50.478" v="183" actId="166"/>
            <ac:spMkLst>
              <pc:docMk/>
              <pc:sldMasterMk cId="1431624259" sldId="2147483883"/>
              <pc:sldLayoutMk cId="783704193" sldId="2147483905"/>
              <ac:spMk id="5" creationId="{31780D4D-96BC-3F19-6FFC-D0D6B82AF61A}"/>
            </ac:spMkLst>
          </pc:spChg>
          <pc:spChg chg="mod">
            <ac:chgData name="Simon Jolly" userId="483c67c2-aa76-446b-83f2-8414b3e7bd97" providerId="ADAL" clId="{6067E2D7-76B2-5353-BE34-0C774A117E0F}" dt="2026-06-25T12:39:50.478" v="183" actId="166"/>
            <ac:spMkLst>
              <pc:docMk/>
              <pc:sldMasterMk cId="1431624259" sldId="2147483883"/>
              <pc:sldLayoutMk cId="783704193" sldId="2147483905"/>
              <ac:spMk id="7" creationId="{75E8DED6-3359-C8D7-EDF1-14AE135495B0}"/>
            </ac:spMkLst>
          </pc:spChg>
          <pc:spChg chg="mod">
            <ac:chgData name="Simon Jolly" userId="483c67c2-aa76-446b-83f2-8414b3e7bd97" providerId="ADAL" clId="{6067E2D7-76B2-5353-BE34-0C774A117E0F}" dt="2026-06-25T12:39:50.478" v="183" actId="166"/>
            <ac:spMkLst>
              <pc:docMk/>
              <pc:sldMasterMk cId="1431624259" sldId="2147483883"/>
              <pc:sldLayoutMk cId="783704193" sldId="2147483905"/>
              <ac:spMk id="10" creationId="{35592758-9F06-B518-CCEF-9FB5FB7F31B2}"/>
            </ac:spMkLst>
          </pc:spChg>
          <pc:spChg chg="mod">
            <ac:chgData name="Simon Jolly" userId="483c67c2-aa76-446b-83f2-8414b3e7bd97" providerId="ADAL" clId="{6067E2D7-76B2-5353-BE34-0C774A117E0F}" dt="2026-06-25T12:40:20.042" v="185" actId="14100"/>
            <ac:spMkLst>
              <pc:docMk/>
              <pc:sldMasterMk cId="1431624259" sldId="2147483883"/>
              <pc:sldLayoutMk cId="783704193" sldId="2147483905"/>
              <ac:spMk id="11" creationId="{FF246E73-D036-D034-B53B-3390FBBB5D02}"/>
            </ac:spMkLst>
          </pc:spChg>
          <pc:spChg chg="mod">
            <ac:chgData name="Simon Jolly" userId="483c67c2-aa76-446b-83f2-8414b3e7bd97" providerId="ADAL" clId="{6067E2D7-76B2-5353-BE34-0C774A117E0F}" dt="2026-06-25T12:39:50.478" v="183" actId="166"/>
            <ac:spMkLst>
              <pc:docMk/>
              <pc:sldMasterMk cId="1431624259" sldId="2147483883"/>
              <pc:sldLayoutMk cId="783704193" sldId="2147483905"/>
              <ac:spMk id="14" creationId="{83D0518E-CF11-EBA3-9663-A8A79A187D45}"/>
            </ac:spMkLst>
          </pc:spChg>
          <pc:picChg chg="del mod">
            <ac:chgData name="Simon Jolly" userId="483c67c2-aa76-446b-83f2-8414b3e7bd97" providerId="ADAL" clId="{6067E2D7-76B2-5353-BE34-0C774A117E0F}" dt="2026-06-25T12:36:36.463" v="164" actId="478"/>
            <ac:picMkLst>
              <pc:docMk/>
              <pc:sldMasterMk cId="1431624259" sldId="2147483883"/>
              <pc:sldLayoutMk cId="783704193" sldId="2147483905"/>
              <ac:picMk id="2" creationId="{3EE928D3-B605-30AB-BA7D-FB2B1FC48EF2}"/>
            </ac:picMkLst>
          </pc:picChg>
          <pc:picChg chg="add mod">
            <ac:chgData name="Simon Jolly" userId="483c67c2-aa76-446b-83f2-8414b3e7bd97" providerId="ADAL" clId="{6067E2D7-76B2-5353-BE34-0C774A117E0F}" dt="2026-06-25T12:39:50.478" v="183" actId="166"/>
            <ac:picMkLst>
              <pc:docMk/>
              <pc:sldMasterMk cId="1431624259" sldId="2147483883"/>
              <pc:sldLayoutMk cId="783704193" sldId="2147483905"/>
              <ac:picMk id="3" creationId="{0B59E88C-F129-437B-B28D-E7DD25E6EB0D}"/>
            </ac:picMkLst>
          </pc:picChg>
          <pc:picChg chg="add mod">
            <ac:chgData name="Simon Jolly" userId="483c67c2-aa76-446b-83f2-8414b3e7bd97" providerId="ADAL" clId="{6067E2D7-76B2-5353-BE34-0C774A117E0F}" dt="2026-06-25T12:39:50.478" v="183" actId="166"/>
            <ac:picMkLst>
              <pc:docMk/>
              <pc:sldMasterMk cId="1431624259" sldId="2147483883"/>
              <pc:sldLayoutMk cId="783704193" sldId="2147483905"/>
              <ac:picMk id="6" creationId="{8CB67972-D34A-ED97-19DE-B56A48C6C553}"/>
            </ac:picMkLst>
          </pc:picChg>
        </pc:sldLayoutChg>
        <pc:sldLayoutChg chg="addSp modSp mod">
          <pc:chgData name="Simon Jolly" userId="483c67c2-aa76-446b-83f2-8414b3e7bd97" providerId="ADAL" clId="{6067E2D7-76B2-5353-BE34-0C774A117E0F}" dt="2026-06-25T12:48:20.829" v="222"/>
          <pc:sldLayoutMkLst>
            <pc:docMk/>
            <pc:sldMasterMk cId="1431624259" sldId="2147483883"/>
            <pc:sldLayoutMk cId="3660585113" sldId="2147483906"/>
          </pc:sldLayoutMkLst>
          <pc:spChg chg="add mod">
            <ac:chgData name="Simon Jolly" userId="483c67c2-aa76-446b-83f2-8414b3e7bd97" providerId="ADAL" clId="{6067E2D7-76B2-5353-BE34-0C774A117E0F}" dt="2026-06-25T12:48:20.829" v="222"/>
            <ac:spMkLst>
              <pc:docMk/>
              <pc:sldMasterMk cId="1431624259" sldId="2147483883"/>
              <pc:sldLayoutMk cId="3660585113" sldId="2147483906"/>
              <ac:spMk id="6" creationId="{33EFD538-6D42-F6D8-3CAF-E7FC71AB3543}"/>
            </ac:spMkLst>
          </pc:spChg>
          <pc:spChg chg="add mod">
            <ac:chgData name="Simon Jolly" userId="483c67c2-aa76-446b-83f2-8414b3e7bd97" providerId="ADAL" clId="{6067E2D7-76B2-5353-BE34-0C774A117E0F}" dt="2026-06-25T12:48:20.829" v="222"/>
            <ac:spMkLst>
              <pc:docMk/>
              <pc:sldMasterMk cId="1431624259" sldId="2147483883"/>
              <pc:sldLayoutMk cId="3660585113" sldId="2147483906"/>
              <ac:spMk id="8" creationId="{98B779CF-3572-5152-9F20-3D63B40F7725}"/>
            </ac:spMkLst>
          </pc:spChg>
          <pc:spChg chg="add mod">
            <ac:chgData name="Simon Jolly" userId="483c67c2-aa76-446b-83f2-8414b3e7bd97" providerId="ADAL" clId="{6067E2D7-76B2-5353-BE34-0C774A117E0F}" dt="2026-06-25T12:48:20.829" v="222"/>
            <ac:spMkLst>
              <pc:docMk/>
              <pc:sldMasterMk cId="1431624259" sldId="2147483883"/>
              <pc:sldLayoutMk cId="3660585113" sldId="2147483906"/>
              <ac:spMk id="9" creationId="{553B80F0-869B-41BB-EB3A-A1B58A6F5C19}"/>
            </ac:spMkLst>
          </pc:spChg>
          <pc:picChg chg="mod">
            <ac:chgData name="Simon Jolly" userId="483c67c2-aa76-446b-83f2-8414b3e7bd97" providerId="ADAL" clId="{6067E2D7-76B2-5353-BE34-0C774A117E0F}" dt="2026-06-25T12:43:57.089" v="205" actId="1038"/>
            <ac:picMkLst>
              <pc:docMk/>
              <pc:sldMasterMk cId="1431624259" sldId="2147483883"/>
              <pc:sldLayoutMk cId="3660585113" sldId="2147483906"/>
              <ac:picMk id="2" creationId="{3EE928D3-B605-30AB-BA7D-FB2B1FC48EF2}"/>
            </ac:picMkLst>
          </pc:picChg>
          <pc:picChg chg="add mod">
            <ac:chgData name="Simon Jolly" userId="483c67c2-aa76-446b-83f2-8414b3e7bd97" providerId="ADAL" clId="{6067E2D7-76B2-5353-BE34-0C774A117E0F}" dt="2026-06-25T12:48:10.329" v="221"/>
            <ac:picMkLst>
              <pc:docMk/>
              <pc:sldMasterMk cId="1431624259" sldId="2147483883"/>
              <pc:sldLayoutMk cId="3660585113" sldId="2147483906"/>
              <ac:picMk id="3" creationId="{9643F018-4592-67AB-9848-C90544CE8DE3}"/>
            </ac:picMkLst>
          </pc:picChg>
        </pc:sldLayoutChg>
      </pc:sldMasterChg>
      <pc:sldMasterChg chg="add del mod addSldLayout modSldLayout">
        <pc:chgData name="Simon Jolly" userId="483c67c2-aa76-446b-83f2-8414b3e7bd97" providerId="ADAL" clId="{6067E2D7-76B2-5353-BE34-0C774A117E0F}" dt="2026-06-25T14:34:00.324" v="408" actId="2696"/>
        <pc:sldMasterMkLst>
          <pc:docMk/>
          <pc:sldMasterMk cId="549336314" sldId="2147483894"/>
        </pc:sldMasterMkLst>
        <pc:sldLayoutChg chg="add mod replId">
          <pc:chgData name="Simon Jolly" userId="483c67c2-aa76-446b-83f2-8414b3e7bd97" providerId="ADAL" clId="{6067E2D7-76B2-5353-BE34-0C774A117E0F}" dt="2026-06-25T11:45:36.188" v="115" actId="2890"/>
          <pc:sldLayoutMkLst>
            <pc:docMk/>
            <pc:sldMasterMk cId="549336314" sldId="2147483894"/>
            <pc:sldLayoutMk cId="1587081351" sldId="2147483895"/>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565451764" sldId="2147483896"/>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3420041757" sldId="2147483897"/>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2310413023" sldId="2147483898"/>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1288274746" sldId="2147483899"/>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2542669390" sldId="2147483900"/>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1599423366" sldId="2147483901"/>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795612731" sldId="2147483902"/>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2254595142" sldId="2147483903"/>
          </pc:sldLayoutMkLst>
        </pc:sldLayoutChg>
        <pc:sldLayoutChg chg="add mod replId">
          <pc:chgData name="Simon Jolly" userId="483c67c2-aa76-446b-83f2-8414b3e7bd97" providerId="ADAL" clId="{6067E2D7-76B2-5353-BE34-0C774A117E0F}" dt="2026-06-25T11:45:36.188" v="115" actId="2890"/>
          <pc:sldLayoutMkLst>
            <pc:docMk/>
            <pc:sldMasterMk cId="549336314" sldId="2147483894"/>
            <pc:sldLayoutMk cId="128125075" sldId="2147483904"/>
          </pc:sldLayoutMkLst>
        </pc:sldLayoutChg>
      </pc:sldMasterChg>
      <pc:sldMasterChg chg="new del mod addSldLayout delSldLayout">
        <pc:chgData name="Simon Jolly" userId="483c67c2-aa76-446b-83f2-8414b3e7bd97" providerId="ADAL" clId="{6067E2D7-76B2-5353-BE34-0C774A117E0F}" dt="2026-06-25T11:46:35.441" v="117" actId="6938"/>
        <pc:sldMasterMkLst>
          <pc:docMk/>
          <pc:sldMasterMk cId="330432616" sldId="2147483905"/>
        </pc:sldMasterMkLst>
        <pc:sldLayoutChg chg="new del replId">
          <pc:chgData name="Simon Jolly" userId="483c67c2-aa76-446b-83f2-8414b3e7bd97" providerId="ADAL" clId="{6067E2D7-76B2-5353-BE34-0C774A117E0F}" dt="2026-06-25T11:46:35.441" v="117" actId="6938"/>
          <pc:sldLayoutMkLst>
            <pc:docMk/>
            <pc:sldMasterMk cId="330432616" sldId="2147483905"/>
            <pc:sldLayoutMk cId="1473733540" sldId="2147483906"/>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3467147242" sldId="2147483907"/>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1768342075" sldId="2147483908"/>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3724209420" sldId="2147483909"/>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1013006234" sldId="2147483910"/>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139997738" sldId="2147483911"/>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1464261455" sldId="2147483912"/>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2152496331" sldId="2147483913"/>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373555592" sldId="2147483914"/>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831867681" sldId="2147483915"/>
          </pc:sldLayoutMkLst>
        </pc:sldLayoutChg>
        <pc:sldLayoutChg chg="new del replId">
          <pc:chgData name="Simon Jolly" userId="483c67c2-aa76-446b-83f2-8414b3e7bd97" providerId="ADAL" clId="{6067E2D7-76B2-5353-BE34-0C774A117E0F}" dt="2026-06-25T11:46:35.441" v="117" actId="6938"/>
          <pc:sldLayoutMkLst>
            <pc:docMk/>
            <pc:sldMasterMk cId="330432616" sldId="2147483905"/>
            <pc:sldLayoutMk cId="1956721676" sldId="2147483916"/>
          </pc:sldLayoutMkLst>
        </pc:sldLayoutChg>
      </pc:sldMasterChg>
      <pc:sldMasterChg chg="addSp delSp modSp add mod addSldLayout modSldLayout sldLayoutOrd">
        <pc:chgData name="Simon Jolly" userId="483c67c2-aa76-446b-83f2-8414b3e7bd97" providerId="ADAL" clId="{6067E2D7-76B2-5353-BE34-0C774A117E0F}" dt="2026-06-25T14:32:12.920" v="405" actId="6014"/>
        <pc:sldMasterMkLst>
          <pc:docMk/>
          <pc:sldMasterMk cId="3281218738" sldId="2147483905"/>
        </pc:sldMasterMkLst>
        <pc:spChg chg="mod">
          <ac:chgData name="Simon Jolly" userId="483c67c2-aa76-446b-83f2-8414b3e7bd97" providerId="ADAL" clId="{6067E2D7-76B2-5353-BE34-0C774A117E0F}" dt="2026-06-25T12:55:25.804" v="237" actId="14100"/>
          <ac:spMkLst>
            <pc:docMk/>
            <pc:sldMasterMk cId="3281218738" sldId="2147483905"/>
            <ac:spMk id="3" creationId="{59112307-130D-42D9-70F9-1550A2990021}"/>
          </ac:spMkLst>
        </pc:spChg>
        <pc:spChg chg="mod">
          <ac:chgData name="Simon Jolly" userId="483c67c2-aa76-446b-83f2-8414b3e7bd97" providerId="ADAL" clId="{6067E2D7-76B2-5353-BE34-0C774A117E0F}" dt="2026-06-25T14:12:04.710" v="291" actId="255"/>
          <ac:spMkLst>
            <pc:docMk/>
            <pc:sldMasterMk cId="3281218738" sldId="2147483905"/>
            <ac:spMk id="4" creationId="{814503AE-58E7-4F8E-8601-86B6928CF9F9}"/>
          </ac:spMkLst>
        </pc:spChg>
        <pc:spChg chg="mod">
          <ac:chgData name="Simon Jolly" userId="483c67c2-aa76-446b-83f2-8414b3e7bd97" providerId="ADAL" clId="{6067E2D7-76B2-5353-BE34-0C774A117E0F}" dt="2026-06-25T14:12:04.710" v="291" actId="255"/>
          <ac:spMkLst>
            <pc:docMk/>
            <pc:sldMasterMk cId="3281218738" sldId="2147483905"/>
            <ac:spMk id="5" creationId="{E0537065-71C7-2957-3FEB-97F3A7BFE649}"/>
          </ac:spMkLst>
        </pc:spChg>
        <pc:spChg chg="mod">
          <ac:chgData name="Simon Jolly" userId="483c67c2-aa76-446b-83f2-8414b3e7bd97" providerId="ADAL" clId="{6067E2D7-76B2-5353-BE34-0C774A117E0F}" dt="2026-06-25T14:12:04.710" v="291" actId="255"/>
          <ac:spMkLst>
            <pc:docMk/>
            <pc:sldMasterMk cId="3281218738" sldId="2147483905"/>
            <ac:spMk id="6" creationId="{7D9F554C-E6B0-EBAF-10E4-D6B9B2E8BF7A}"/>
          </ac:spMkLst>
        </pc:spChg>
        <pc:picChg chg="add mod">
          <ac:chgData name="Simon Jolly" userId="483c67c2-aa76-446b-83f2-8414b3e7bd97" providerId="ADAL" clId="{6067E2D7-76B2-5353-BE34-0C774A117E0F}" dt="2026-06-25T12:55:14.447" v="235" actId="555"/>
          <ac:picMkLst>
            <pc:docMk/>
            <pc:sldMasterMk cId="3281218738" sldId="2147483905"/>
            <ac:picMk id="7" creationId="{EA38881F-E8AE-9A38-2704-4C3F4DB841BB}"/>
          </ac:picMkLst>
        </pc:picChg>
        <pc:picChg chg="add del mod">
          <ac:chgData name="Simon Jolly" userId="483c67c2-aa76-446b-83f2-8414b3e7bd97" providerId="ADAL" clId="{6067E2D7-76B2-5353-BE34-0C774A117E0F}" dt="2026-06-25T12:55:18.230" v="236" actId="478"/>
          <ac:picMkLst>
            <pc:docMk/>
            <pc:sldMasterMk cId="3281218738" sldId="2147483905"/>
            <ac:picMk id="8" creationId="{F50901E5-1316-EDA5-7955-87BA2523827C}"/>
          </ac:picMkLst>
        </pc:picChg>
        <pc:picChg chg="del">
          <ac:chgData name="Simon Jolly" userId="483c67c2-aa76-446b-83f2-8414b3e7bd97" providerId="ADAL" clId="{6067E2D7-76B2-5353-BE34-0C774A117E0F}" dt="2026-06-25T12:54:22.116" v="230" actId="478"/>
          <ac:picMkLst>
            <pc:docMk/>
            <pc:sldMasterMk cId="3281218738" sldId="2147483905"/>
            <ac:picMk id="11" creationId="{AAD01083-4312-8C5C-F98F-DD9F0E3A4F57}"/>
          </ac:picMkLst>
        </pc:picChg>
        <pc:sldLayoutChg chg="add mod replId">
          <pc:chgData name="Simon Jolly" userId="483c67c2-aa76-446b-83f2-8414b3e7bd97" providerId="ADAL" clId="{6067E2D7-76B2-5353-BE34-0C774A117E0F}" dt="2026-06-25T12:54:12.162" v="229" actId="2890"/>
          <pc:sldLayoutMkLst>
            <pc:docMk/>
            <pc:sldMasterMk cId="3281218738" sldId="2147483905"/>
            <pc:sldLayoutMk cId="2515649516" sldId="2147483906"/>
          </pc:sldLayoutMkLst>
        </pc:sldLayoutChg>
        <pc:sldLayoutChg chg="delSp add mod replId">
          <pc:chgData name="Simon Jolly" userId="483c67c2-aa76-446b-83f2-8414b3e7bd97" providerId="ADAL" clId="{6067E2D7-76B2-5353-BE34-0C774A117E0F}" dt="2026-06-25T14:13:03.556" v="294" actId="478"/>
          <pc:sldLayoutMkLst>
            <pc:docMk/>
            <pc:sldMasterMk cId="3281218738" sldId="2147483905"/>
            <pc:sldLayoutMk cId="4251290860" sldId="2147483907"/>
          </pc:sldLayoutMkLst>
          <pc:picChg chg="del">
            <ac:chgData name="Simon Jolly" userId="483c67c2-aa76-446b-83f2-8414b3e7bd97" providerId="ADAL" clId="{6067E2D7-76B2-5353-BE34-0C774A117E0F}" dt="2026-06-25T14:13:03.556" v="294" actId="478"/>
            <ac:picMkLst>
              <pc:docMk/>
              <pc:sldMasterMk cId="3281218738" sldId="2147483905"/>
              <pc:sldLayoutMk cId="4251290860" sldId="2147483907"/>
              <ac:picMk id="6" creationId="{A806F23C-708B-C5CC-D910-674A8810130D}"/>
            </ac:picMkLst>
          </pc:picChg>
        </pc:sldLayoutChg>
        <pc:sldLayoutChg chg="delSp add mod replId">
          <pc:chgData name="Simon Jolly" userId="483c67c2-aa76-446b-83f2-8414b3e7bd97" providerId="ADAL" clId="{6067E2D7-76B2-5353-BE34-0C774A117E0F}" dt="2026-06-25T14:13:07.198" v="295" actId="478"/>
          <pc:sldLayoutMkLst>
            <pc:docMk/>
            <pc:sldMasterMk cId="3281218738" sldId="2147483905"/>
            <pc:sldLayoutMk cId="1448395687" sldId="2147483908"/>
          </pc:sldLayoutMkLst>
          <pc:picChg chg="del">
            <ac:chgData name="Simon Jolly" userId="483c67c2-aa76-446b-83f2-8414b3e7bd97" providerId="ADAL" clId="{6067E2D7-76B2-5353-BE34-0C774A117E0F}" dt="2026-06-25T14:13:07.198" v="295" actId="478"/>
            <ac:picMkLst>
              <pc:docMk/>
              <pc:sldMasterMk cId="3281218738" sldId="2147483905"/>
              <pc:sldLayoutMk cId="1448395687" sldId="2147483908"/>
              <ac:picMk id="3" creationId="{95ED38E4-F060-7CEF-40DC-10F09EA3EC90}"/>
            </ac:picMkLst>
          </pc:picChg>
        </pc:sldLayoutChg>
        <pc:sldLayoutChg chg="addSp delSp modSp mod">
          <pc:chgData name="Simon Jolly" userId="483c67c2-aa76-446b-83f2-8414b3e7bd97" providerId="ADAL" clId="{6067E2D7-76B2-5353-BE34-0C774A117E0F}" dt="2026-06-25T14:23:00.456" v="343" actId="1035"/>
          <pc:sldLayoutMkLst>
            <pc:docMk/>
            <pc:sldMasterMk cId="3281218738" sldId="2147483905"/>
            <pc:sldLayoutMk cId="2675213349" sldId="2147483909"/>
          </pc:sldLayoutMkLst>
          <pc:spChg chg="add mod">
            <ac:chgData name="Simon Jolly" userId="483c67c2-aa76-446b-83f2-8414b3e7bd97" providerId="ADAL" clId="{6067E2D7-76B2-5353-BE34-0C774A117E0F}" dt="2026-06-25T14:12:20.874" v="293" actId="121"/>
            <ac:spMkLst>
              <pc:docMk/>
              <pc:sldMasterMk cId="3281218738" sldId="2147483905"/>
              <pc:sldLayoutMk cId="2675213349" sldId="2147483909"/>
              <ac:spMk id="4" creationId="{3781E9EA-719E-DF7F-2C84-C5E37AF091D9}"/>
            </ac:spMkLst>
          </pc:spChg>
          <pc:spChg chg="mod">
            <ac:chgData name="Simon Jolly" userId="483c67c2-aa76-446b-83f2-8414b3e7bd97" providerId="ADAL" clId="{6067E2D7-76B2-5353-BE34-0C774A117E0F}" dt="2026-06-25T13:00:35.627" v="263" actId="465"/>
            <ac:spMkLst>
              <pc:docMk/>
              <pc:sldMasterMk cId="3281218738" sldId="2147483905"/>
              <pc:sldLayoutMk cId="2675213349" sldId="2147483909"/>
              <ac:spMk id="5" creationId="{1BD6F242-F38B-93AE-CA23-7A4F5144C29B}"/>
            </ac:spMkLst>
          </pc:spChg>
          <pc:spChg chg="mod">
            <ac:chgData name="Simon Jolly" userId="483c67c2-aa76-446b-83f2-8414b3e7bd97" providerId="ADAL" clId="{6067E2D7-76B2-5353-BE34-0C774A117E0F}" dt="2026-06-25T14:08:57.473" v="277" actId="34135"/>
            <ac:spMkLst>
              <pc:docMk/>
              <pc:sldMasterMk cId="3281218738" sldId="2147483905"/>
              <pc:sldLayoutMk cId="2675213349" sldId="2147483909"/>
              <ac:spMk id="6" creationId="{82876633-1ADE-997E-991B-B6FA6635A20E}"/>
            </ac:spMkLst>
          </pc:spChg>
          <pc:spChg chg="add mod">
            <ac:chgData name="Simon Jolly" userId="483c67c2-aa76-446b-83f2-8414b3e7bd97" providerId="ADAL" clId="{6067E2D7-76B2-5353-BE34-0C774A117E0F}" dt="2026-06-25T14:22:30.551" v="338" actId="14100"/>
            <ac:spMkLst>
              <pc:docMk/>
              <pc:sldMasterMk cId="3281218738" sldId="2147483905"/>
              <pc:sldLayoutMk cId="2675213349" sldId="2147483909"/>
              <ac:spMk id="7" creationId="{45504323-FDF3-6FD2-844D-3FDDFF587F9B}"/>
            </ac:spMkLst>
          </pc:spChg>
          <pc:spChg chg="mod">
            <ac:chgData name="Simon Jolly" userId="483c67c2-aa76-446b-83f2-8414b3e7bd97" providerId="ADAL" clId="{6067E2D7-76B2-5353-BE34-0C774A117E0F}" dt="2026-06-25T14:22:36.822" v="339" actId="14100"/>
            <ac:spMkLst>
              <pc:docMk/>
              <pc:sldMasterMk cId="3281218738" sldId="2147483905"/>
              <pc:sldLayoutMk cId="2675213349" sldId="2147483909"/>
              <ac:spMk id="8" creationId="{E595666D-8684-C6D9-B7E0-40470F82CBD5}"/>
            </ac:spMkLst>
          </pc:spChg>
          <pc:spChg chg="add mod">
            <ac:chgData name="Simon Jolly" userId="483c67c2-aa76-446b-83f2-8414b3e7bd97" providerId="ADAL" clId="{6067E2D7-76B2-5353-BE34-0C774A117E0F}" dt="2026-06-25T14:23:00.456" v="343" actId="1035"/>
            <ac:spMkLst>
              <pc:docMk/>
              <pc:sldMasterMk cId="3281218738" sldId="2147483905"/>
              <pc:sldLayoutMk cId="2675213349" sldId="2147483909"/>
              <ac:spMk id="9" creationId="{1F0ABD9E-1E19-0EC3-E9B8-3DE0A166E188}"/>
            </ac:spMkLst>
          </pc:spChg>
          <pc:spChg chg="mod">
            <ac:chgData name="Simon Jolly" userId="483c67c2-aa76-446b-83f2-8414b3e7bd97" providerId="ADAL" clId="{6067E2D7-76B2-5353-BE34-0C774A117E0F}" dt="2026-06-25T14:09:21.626" v="279" actId="2711"/>
            <ac:spMkLst>
              <pc:docMk/>
              <pc:sldMasterMk cId="3281218738" sldId="2147483905"/>
              <pc:sldLayoutMk cId="2675213349" sldId="2147483909"/>
              <ac:spMk id="10" creationId="{A1DA8D9D-C9E5-E801-1888-7DA2B841C35F}"/>
            </ac:spMkLst>
          </pc:spChg>
          <pc:picChg chg="add mod">
            <ac:chgData name="Simon Jolly" userId="483c67c2-aa76-446b-83f2-8414b3e7bd97" providerId="ADAL" clId="{6067E2D7-76B2-5353-BE34-0C774A117E0F}" dt="2026-06-25T14:22:18.872" v="336" actId="552"/>
            <ac:picMkLst>
              <pc:docMk/>
              <pc:sldMasterMk cId="3281218738" sldId="2147483905"/>
              <pc:sldLayoutMk cId="2675213349" sldId="2147483909"/>
              <ac:picMk id="2" creationId="{F9B06087-7B19-20E2-6B33-BAC664C2EA4A}"/>
            </ac:picMkLst>
          </pc:picChg>
          <pc:picChg chg="del">
            <ac:chgData name="Simon Jolly" userId="483c67c2-aa76-446b-83f2-8414b3e7bd97" providerId="ADAL" clId="{6067E2D7-76B2-5353-BE34-0C774A117E0F}" dt="2026-06-25T12:55:30.784" v="238" actId="478"/>
            <ac:picMkLst>
              <pc:docMk/>
              <pc:sldMasterMk cId="3281218738" sldId="2147483905"/>
              <pc:sldLayoutMk cId="2675213349" sldId="2147483909"/>
              <ac:picMk id="3" creationId="{C3458C44-E5EC-6C0F-07EE-14F8EFD85190}"/>
            </ac:picMkLst>
          </pc:picChg>
        </pc:sldLayoutChg>
        <pc:sldLayoutChg chg="addSp delSp modSp mod ord">
          <pc:chgData name="Simon Jolly" userId="483c67c2-aa76-446b-83f2-8414b3e7bd97" providerId="ADAL" clId="{6067E2D7-76B2-5353-BE34-0C774A117E0F}" dt="2026-06-25T14:28:12.956" v="374" actId="1036"/>
          <pc:sldLayoutMkLst>
            <pc:docMk/>
            <pc:sldMasterMk cId="3281218738" sldId="2147483905"/>
            <pc:sldLayoutMk cId="2429482876" sldId="2147483910"/>
          </pc:sldLayoutMkLst>
          <pc:spChg chg="mod">
            <ac:chgData name="Simon Jolly" userId="483c67c2-aa76-446b-83f2-8414b3e7bd97" providerId="ADAL" clId="{6067E2D7-76B2-5353-BE34-0C774A117E0F}" dt="2026-06-25T14:13:59.046" v="297" actId="2711"/>
            <ac:spMkLst>
              <pc:docMk/>
              <pc:sldMasterMk cId="3281218738" sldId="2147483905"/>
              <pc:sldLayoutMk cId="2429482876" sldId="2147483910"/>
              <ac:spMk id="2" creationId="{D271B767-DB24-BC0A-799E-479FCFE83955}"/>
            </ac:spMkLst>
          </pc:spChg>
          <pc:spChg chg="add del mod">
            <ac:chgData name="Simon Jolly" userId="483c67c2-aa76-446b-83f2-8414b3e7bd97" providerId="ADAL" clId="{6067E2D7-76B2-5353-BE34-0C774A117E0F}" dt="2026-06-25T14:15:23.951" v="302" actId="478"/>
            <ac:spMkLst>
              <pc:docMk/>
              <pc:sldMasterMk cId="3281218738" sldId="2147483905"/>
              <pc:sldLayoutMk cId="2429482876" sldId="2147483910"/>
              <ac:spMk id="4" creationId="{93A68E58-E341-B4E8-9843-37F15EF4F5A0}"/>
            </ac:spMkLst>
          </pc:spChg>
          <pc:spChg chg="mod">
            <ac:chgData name="Simon Jolly" userId="483c67c2-aa76-446b-83f2-8414b3e7bd97" providerId="ADAL" clId="{6067E2D7-76B2-5353-BE34-0C774A117E0F}" dt="2026-06-25T14:14:51.748" v="299" actId="554"/>
            <ac:spMkLst>
              <pc:docMk/>
              <pc:sldMasterMk cId="3281218738" sldId="2147483905"/>
              <pc:sldLayoutMk cId="2429482876" sldId="2147483910"/>
              <ac:spMk id="5" creationId="{20CF4E6D-FDBD-8FBC-8194-2C014F01785A}"/>
            </ac:spMkLst>
          </pc:spChg>
          <pc:spChg chg="add del mod">
            <ac:chgData name="Simon Jolly" userId="483c67c2-aa76-446b-83f2-8414b3e7bd97" providerId="ADAL" clId="{6067E2D7-76B2-5353-BE34-0C774A117E0F}" dt="2026-06-25T14:15:23.951" v="302" actId="478"/>
            <ac:spMkLst>
              <pc:docMk/>
              <pc:sldMasterMk cId="3281218738" sldId="2147483905"/>
              <pc:sldLayoutMk cId="2429482876" sldId="2147483910"/>
              <ac:spMk id="6" creationId="{8570CBCB-5BF2-3E0F-D590-A748ECFE12F4}"/>
            </ac:spMkLst>
          </pc:spChg>
          <pc:spChg chg="add del mod">
            <ac:chgData name="Simon Jolly" userId="483c67c2-aa76-446b-83f2-8414b3e7bd97" providerId="ADAL" clId="{6067E2D7-76B2-5353-BE34-0C774A117E0F}" dt="2026-06-25T14:15:23.951" v="302" actId="478"/>
            <ac:spMkLst>
              <pc:docMk/>
              <pc:sldMasterMk cId="3281218738" sldId="2147483905"/>
              <pc:sldLayoutMk cId="2429482876" sldId="2147483910"/>
              <ac:spMk id="7" creationId="{1633188B-73BC-832B-19DC-779A1F66673D}"/>
            </ac:spMkLst>
          </pc:spChg>
          <pc:spChg chg="mod">
            <ac:chgData name="Simon Jolly" userId="483c67c2-aa76-446b-83f2-8414b3e7bd97" providerId="ADAL" clId="{6067E2D7-76B2-5353-BE34-0C774A117E0F}" dt="2026-06-25T14:16:12.258" v="305" actId="14100"/>
            <ac:spMkLst>
              <pc:docMk/>
              <pc:sldMasterMk cId="3281218738" sldId="2147483905"/>
              <pc:sldLayoutMk cId="2429482876" sldId="2147483910"/>
              <ac:spMk id="8" creationId="{E595666D-8684-C6D9-B7E0-40470F82CBD5}"/>
            </ac:spMkLst>
          </pc:spChg>
          <pc:spChg chg="add mod">
            <ac:chgData name="Simon Jolly" userId="483c67c2-aa76-446b-83f2-8414b3e7bd97" providerId="ADAL" clId="{6067E2D7-76B2-5353-BE34-0C774A117E0F}" dt="2026-06-25T14:17:18.685" v="315" actId="1035"/>
            <ac:spMkLst>
              <pc:docMk/>
              <pc:sldMasterMk cId="3281218738" sldId="2147483905"/>
              <pc:sldLayoutMk cId="2429482876" sldId="2147483910"/>
              <ac:spMk id="11" creationId="{D738BF56-7E17-0384-9651-9F807A8EE172}"/>
            </ac:spMkLst>
          </pc:spChg>
          <pc:spChg chg="add mod">
            <ac:chgData name="Simon Jolly" userId="483c67c2-aa76-446b-83f2-8414b3e7bd97" providerId="ADAL" clId="{6067E2D7-76B2-5353-BE34-0C774A117E0F}" dt="2026-06-25T14:17:31.965" v="317" actId="14100"/>
            <ac:spMkLst>
              <pc:docMk/>
              <pc:sldMasterMk cId="3281218738" sldId="2147483905"/>
              <pc:sldLayoutMk cId="2429482876" sldId="2147483910"/>
              <ac:spMk id="12" creationId="{29C241AD-3A60-FC2A-9AA3-C7A84AC138AB}"/>
            </ac:spMkLst>
          </pc:spChg>
          <pc:spChg chg="add mod">
            <ac:chgData name="Simon Jolly" userId="483c67c2-aa76-446b-83f2-8414b3e7bd97" providerId="ADAL" clId="{6067E2D7-76B2-5353-BE34-0C774A117E0F}" dt="2026-06-25T14:28:12.956" v="374" actId="1036"/>
            <ac:spMkLst>
              <pc:docMk/>
              <pc:sldMasterMk cId="3281218738" sldId="2147483905"/>
              <pc:sldLayoutMk cId="2429482876" sldId="2147483910"/>
              <ac:spMk id="13" creationId="{4576D41E-FAD8-5925-2483-3ECCEB9A59EB}"/>
            </ac:spMkLst>
          </pc:spChg>
          <pc:picChg chg="del">
            <ac:chgData name="Simon Jolly" userId="483c67c2-aa76-446b-83f2-8414b3e7bd97" providerId="ADAL" clId="{6067E2D7-76B2-5353-BE34-0C774A117E0F}" dt="2026-06-25T14:13:43.895" v="296" actId="478"/>
            <ac:picMkLst>
              <pc:docMk/>
              <pc:sldMasterMk cId="3281218738" sldId="2147483905"/>
              <pc:sldLayoutMk cId="2429482876" sldId="2147483910"/>
              <ac:picMk id="3" creationId="{1E18122F-70D4-67D5-8E4D-F01945D7B59B}"/>
            </ac:picMkLst>
          </pc:picChg>
          <pc:picChg chg="add del mod">
            <ac:chgData name="Simon Jolly" userId="483c67c2-aa76-446b-83f2-8414b3e7bd97" providerId="ADAL" clId="{6067E2D7-76B2-5353-BE34-0C774A117E0F}" dt="2026-06-25T14:27:46.805" v="368" actId="478"/>
            <ac:picMkLst>
              <pc:docMk/>
              <pc:sldMasterMk cId="3281218738" sldId="2147483905"/>
              <pc:sldLayoutMk cId="2429482876" sldId="2147483910"/>
              <ac:picMk id="10" creationId="{7F6AB879-8B85-FBF7-F272-4934143F9A35}"/>
            </ac:picMkLst>
          </pc:picChg>
          <pc:picChg chg="add mod">
            <ac:chgData name="Simon Jolly" userId="483c67c2-aa76-446b-83f2-8414b3e7bd97" providerId="ADAL" clId="{6067E2D7-76B2-5353-BE34-0C774A117E0F}" dt="2026-06-25T14:27:47.329" v="369"/>
            <ac:picMkLst>
              <pc:docMk/>
              <pc:sldMasterMk cId="3281218738" sldId="2147483905"/>
              <pc:sldLayoutMk cId="2429482876" sldId="2147483910"/>
              <ac:picMk id="14" creationId="{9DCE7F3A-9037-48D3-14E9-14136A9F5A25}"/>
            </ac:picMkLst>
          </pc:picChg>
        </pc:sldLayoutChg>
        <pc:sldLayoutChg chg="addSp delSp modSp mod">
          <pc:chgData name="Simon Jolly" userId="483c67c2-aa76-446b-83f2-8414b3e7bd97" providerId="ADAL" clId="{6067E2D7-76B2-5353-BE34-0C774A117E0F}" dt="2026-06-25T14:24:09.847" v="350" actId="14100"/>
          <pc:sldLayoutMkLst>
            <pc:docMk/>
            <pc:sldMasterMk cId="3281218738" sldId="2147483905"/>
            <pc:sldLayoutMk cId="695529087" sldId="2147483911"/>
          </pc:sldLayoutMkLst>
          <pc:spChg chg="add mod">
            <ac:chgData name="Simon Jolly" userId="483c67c2-aa76-446b-83f2-8414b3e7bd97" providerId="ADAL" clId="{6067E2D7-76B2-5353-BE34-0C774A117E0F}" dt="2026-06-25T14:23:44.542" v="347" actId="121"/>
            <ac:spMkLst>
              <pc:docMk/>
              <pc:sldMasterMk cId="3281218738" sldId="2147483905"/>
              <pc:sldLayoutMk cId="695529087" sldId="2147483911"/>
              <ac:spMk id="2" creationId="{C40992A7-F85C-0E92-C463-E321547F9C2A}"/>
            </ac:spMkLst>
          </pc:spChg>
          <pc:spChg chg="mod">
            <ac:chgData name="Simon Jolly" userId="483c67c2-aa76-446b-83f2-8414b3e7bd97" providerId="ADAL" clId="{6067E2D7-76B2-5353-BE34-0C774A117E0F}" dt="2026-06-25T14:20:03.220" v="327" actId="465"/>
            <ac:spMkLst>
              <pc:docMk/>
              <pc:sldMasterMk cId="3281218738" sldId="2147483905"/>
              <pc:sldLayoutMk cId="695529087" sldId="2147483911"/>
              <ac:spMk id="4" creationId="{A4C55113-F63B-C02B-63A2-F9C817D9BF39}"/>
            </ac:spMkLst>
          </pc:spChg>
          <pc:spChg chg="add mod">
            <ac:chgData name="Simon Jolly" userId="483c67c2-aa76-446b-83f2-8414b3e7bd97" providerId="ADAL" clId="{6067E2D7-76B2-5353-BE34-0C774A117E0F}" dt="2026-06-25T14:23:38.714" v="346" actId="14100"/>
            <ac:spMkLst>
              <pc:docMk/>
              <pc:sldMasterMk cId="3281218738" sldId="2147483905"/>
              <pc:sldLayoutMk cId="695529087" sldId="2147483911"/>
              <ac:spMk id="5" creationId="{BAB4F38A-1E37-FA35-372E-134A40B05579}"/>
            </ac:spMkLst>
          </pc:spChg>
          <pc:spChg chg="mod">
            <ac:chgData name="Simon Jolly" userId="483c67c2-aa76-446b-83f2-8414b3e7bd97" providerId="ADAL" clId="{6067E2D7-76B2-5353-BE34-0C774A117E0F}" dt="2026-06-25T14:24:09.847" v="350" actId="14100"/>
            <ac:spMkLst>
              <pc:docMk/>
              <pc:sldMasterMk cId="3281218738" sldId="2147483905"/>
              <pc:sldLayoutMk cId="695529087" sldId="2147483911"/>
              <ac:spMk id="6" creationId="{82876633-1ADE-997E-991B-B6FA6635A20E}"/>
            </ac:spMkLst>
          </pc:spChg>
          <pc:spChg chg="add mod">
            <ac:chgData name="Simon Jolly" userId="483c67c2-aa76-446b-83f2-8414b3e7bd97" providerId="ADAL" clId="{6067E2D7-76B2-5353-BE34-0C774A117E0F}" dt="2026-06-25T14:19:10.696" v="321"/>
            <ac:spMkLst>
              <pc:docMk/>
              <pc:sldMasterMk cId="3281218738" sldId="2147483905"/>
              <pc:sldLayoutMk cId="695529087" sldId="2147483911"/>
              <ac:spMk id="7" creationId="{86F45F85-57AE-57FD-98E0-B231C73CD5EB}"/>
            </ac:spMkLst>
          </pc:spChg>
          <pc:spChg chg="mod">
            <ac:chgData name="Simon Jolly" userId="483c67c2-aa76-446b-83f2-8414b3e7bd97" providerId="ADAL" clId="{6067E2D7-76B2-5353-BE34-0C774A117E0F}" dt="2026-06-25T14:20:03.220" v="327" actId="465"/>
            <ac:spMkLst>
              <pc:docMk/>
              <pc:sldMasterMk cId="3281218738" sldId="2147483905"/>
              <pc:sldLayoutMk cId="695529087" sldId="2147483911"/>
              <ac:spMk id="8" creationId="{F64D521B-C2F1-4236-7484-DBC847CCA154}"/>
            </ac:spMkLst>
          </pc:spChg>
          <pc:spChg chg="mod">
            <ac:chgData name="Simon Jolly" userId="483c67c2-aa76-446b-83f2-8414b3e7bd97" providerId="ADAL" clId="{6067E2D7-76B2-5353-BE34-0C774A117E0F}" dt="2026-06-25T14:20:03.220" v="327" actId="465"/>
            <ac:spMkLst>
              <pc:docMk/>
              <pc:sldMasterMk cId="3281218738" sldId="2147483905"/>
              <pc:sldLayoutMk cId="695529087" sldId="2147483911"/>
              <ac:spMk id="9" creationId="{623A9245-7D70-8677-C48E-7EB2C8D49EBE}"/>
            </ac:spMkLst>
          </pc:spChg>
          <pc:spChg chg="mod">
            <ac:chgData name="Simon Jolly" userId="483c67c2-aa76-446b-83f2-8414b3e7bd97" providerId="ADAL" clId="{6067E2D7-76B2-5353-BE34-0C774A117E0F}" dt="2026-06-25T14:24:03.998" v="349" actId="14100"/>
            <ac:spMkLst>
              <pc:docMk/>
              <pc:sldMasterMk cId="3281218738" sldId="2147483905"/>
              <pc:sldLayoutMk cId="695529087" sldId="2147483911"/>
              <ac:spMk id="11" creationId="{F75F6D65-6CB4-1A07-17CB-355AFECF9D4B}"/>
            </ac:spMkLst>
          </pc:spChg>
          <pc:picChg chg="del">
            <ac:chgData name="Simon Jolly" userId="483c67c2-aa76-446b-83f2-8414b3e7bd97" providerId="ADAL" clId="{6067E2D7-76B2-5353-BE34-0C774A117E0F}" dt="2026-06-25T14:18:59.497" v="320" actId="478"/>
            <ac:picMkLst>
              <pc:docMk/>
              <pc:sldMasterMk cId="3281218738" sldId="2147483905"/>
              <pc:sldLayoutMk cId="695529087" sldId="2147483911"/>
              <ac:picMk id="3" creationId="{EAAC2962-03E0-EA22-DBC0-9E4736A7D3C7}"/>
            </ac:picMkLst>
          </pc:picChg>
          <pc:picChg chg="add mod">
            <ac:chgData name="Simon Jolly" userId="483c67c2-aa76-446b-83f2-8414b3e7bd97" providerId="ADAL" clId="{6067E2D7-76B2-5353-BE34-0C774A117E0F}" dt="2026-06-25T14:23:29.412" v="345"/>
            <ac:picMkLst>
              <pc:docMk/>
              <pc:sldMasterMk cId="3281218738" sldId="2147483905"/>
              <pc:sldLayoutMk cId="695529087" sldId="2147483911"/>
              <ac:picMk id="10" creationId="{20072827-77D3-8823-864F-46D25639D106}"/>
            </ac:picMkLst>
          </pc:picChg>
        </pc:sldLayoutChg>
        <pc:sldLayoutChg chg="addSp delSp modSp mod">
          <pc:chgData name="Simon Jolly" userId="483c67c2-aa76-446b-83f2-8414b3e7bd97" providerId="ADAL" clId="{6067E2D7-76B2-5353-BE34-0C774A117E0F}" dt="2026-06-25T14:28:15.963" v="375" actId="1036"/>
          <pc:sldLayoutMkLst>
            <pc:docMk/>
            <pc:sldMasterMk cId="3281218738" sldId="2147483905"/>
            <pc:sldLayoutMk cId="2933265847" sldId="2147483912"/>
          </pc:sldLayoutMkLst>
          <pc:spChg chg="mod">
            <ac:chgData name="Simon Jolly" userId="483c67c2-aa76-446b-83f2-8414b3e7bd97" providerId="ADAL" clId="{6067E2D7-76B2-5353-BE34-0C774A117E0F}" dt="2026-06-25T14:26:19.331" v="364" actId="14100"/>
            <ac:spMkLst>
              <pc:docMk/>
              <pc:sldMasterMk cId="3281218738" sldId="2147483905"/>
              <pc:sldLayoutMk cId="2933265847" sldId="2147483912"/>
              <ac:spMk id="2" creationId="{327FBF79-AA97-26C9-9CC6-9526F783E7F3}"/>
            </ac:spMkLst>
          </pc:spChg>
          <pc:spChg chg="mod">
            <ac:chgData name="Simon Jolly" userId="483c67c2-aa76-446b-83f2-8414b3e7bd97" providerId="ADAL" clId="{6067E2D7-76B2-5353-BE34-0C774A117E0F}" dt="2026-06-25T14:25:14.165" v="355" actId="14100"/>
            <ac:spMkLst>
              <pc:docMk/>
              <pc:sldMasterMk cId="3281218738" sldId="2147483905"/>
              <pc:sldLayoutMk cId="2933265847" sldId="2147483912"/>
              <ac:spMk id="3" creationId="{B7E96379-922E-B22F-EDC8-38E90D9A9183}"/>
            </ac:spMkLst>
          </pc:spChg>
          <pc:spChg chg="add mod">
            <ac:chgData name="Simon Jolly" userId="483c67c2-aa76-446b-83f2-8414b3e7bd97" providerId="ADAL" clId="{6067E2D7-76B2-5353-BE34-0C774A117E0F}" dt="2026-06-25T14:26:46.514" v="365" actId="1076"/>
            <ac:spMkLst>
              <pc:docMk/>
              <pc:sldMasterMk cId="3281218738" sldId="2147483905"/>
              <pc:sldLayoutMk cId="2933265847" sldId="2147483912"/>
              <ac:spMk id="4" creationId="{888450A5-800C-8DBF-2502-C248AD7A33B9}"/>
            </ac:spMkLst>
          </pc:spChg>
          <pc:spChg chg="add mod">
            <ac:chgData name="Simon Jolly" userId="483c67c2-aa76-446b-83f2-8414b3e7bd97" providerId="ADAL" clId="{6067E2D7-76B2-5353-BE34-0C774A117E0F}" dt="2026-06-25T14:25:29.547" v="359" actId="14100"/>
            <ac:spMkLst>
              <pc:docMk/>
              <pc:sldMasterMk cId="3281218738" sldId="2147483905"/>
              <pc:sldLayoutMk cId="2933265847" sldId="2147483912"/>
              <ac:spMk id="7" creationId="{13515EB1-E55A-F569-60C7-DE38A69C2628}"/>
            </ac:spMkLst>
          </pc:spChg>
          <pc:spChg chg="add mod">
            <ac:chgData name="Simon Jolly" userId="483c67c2-aa76-446b-83f2-8414b3e7bd97" providerId="ADAL" clId="{6067E2D7-76B2-5353-BE34-0C774A117E0F}" dt="2026-06-25T14:28:15.963" v="375" actId="1036"/>
            <ac:spMkLst>
              <pc:docMk/>
              <pc:sldMasterMk cId="3281218738" sldId="2147483905"/>
              <pc:sldLayoutMk cId="2933265847" sldId="2147483912"/>
              <ac:spMk id="8" creationId="{1B71B42B-B8CE-45B7-776D-E64F25EFBA37}"/>
            </ac:spMkLst>
          </pc:spChg>
          <pc:picChg chg="add mod">
            <ac:chgData name="Simon Jolly" userId="483c67c2-aa76-446b-83f2-8414b3e7bd97" providerId="ADAL" clId="{6067E2D7-76B2-5353-BE34-0C774A117E0F}" dt="2026-06-25T14:26:05.488" v="362" actId="554"/>
            <ac:picMkLst>
              <pc:docMk/>
              <pc:sldMasterMk cId="3281218738" sldId="2147483905"/>
              <pc:sldLayoutMk cId="2933265847" sldId="2147483912"/>
              <ac:picMk id="9" creationId="{356C5238-76DC-8FB7-36A9-FA7A95A18C1A}"/>
            </ac:picMkLst>
          </pc:picChg>
          <pc:picChg chg="del">
            <ac:chgData name="Simon Jolly" userId="483c67c2-aa76-446b-83f2-8414b3e7bd97" providerId="ADAL" clId="{6067E2D7-76B2-5353-BE34-0C774A117E0F}" dt="2026-06-25T14:24:57.854" v="353" actId="478"/>
            <ac:picMkLst>
              <pc:docMk/>
              <pc:sldMasterMk cId="3281218738" sldId="2147483905"/>
              <pc:sldLayoutMk cId="2933265847" sldId="2147483912"/>
              <ac:picMk id="11" creationId="{D64D565B-2E0B-B3BA-562F-3D6EFC90B27B}"/>
            </ac:picMkLst>
          </pc:picChg>
        </pc:sldLayoutChg>
        <pc:sldLayoutChg chg="addSp delSp modSp mod">
          <pc:chgData name="Simon Jolly" userId="483c67c2-aa76-446b-83f2-8414b3e7bd97" providerId="ADAL" clId="{6067E2D7-76B2-5353-BE34-0C774A117E0F}" dt="2026-06-25T14:31:06.602" v="401" actId="14100"/>
          <pc:sldLayoutMkLst>
            <pc:docMk/>
            <pc:sldMasterMk cId="3281218738" sldId="2147483905"/>
            <pc:sldLayoutMk cId="629712067" sldId="2147483913"/>
          </pc:sldLayoutMkLst>
          <pc:spChg chg="add mod">
            <ac:chgData name="Simon Jolly" userId="483c67c2-aa76-446b-83f2-8414b3e7bd97" providerId="ADAL" clId="{6067E2D7-76B2-5353-BE34-0C774A117E0F}" dt="2026-06-25T14:29:44.949" v="390" actId="121"/>
            <ac:spMkLst>
              <pc:docMk/>
              <pc:sldMasterMk cId="3281218738" sldId="2147483905"/>
              <pc:sldLayoutMk cId="629712067" sldId="2147483913"/>
              <ac:spMk id="2" creationId="{ED799D59-1A59-9AD8-3C23-15F2F8F62C4C}"/>
            </ac:spMkLst>
          </pc:spChg>
          <pc:spChg chg="mod">
            <ac:chgData name="Simon Jolly" userId="483c67c2-aa76-446b-83f2-8414b3e7bd97" providerId="ADAL" clId="{6067E2D7-76B2-5353-BE34-0C774A117E0F}" dt="2026-06-25T14:30:53.625" v="399" actId="14100"/>
            <ac:spMkLst>
              <pc:docMk/>
              <pc:sldMasterMk cId="3281218738" sldId="2147483905"/>
              <pc:sldLayoutMk cId="629712067" sldId="2147483913"/>
              <ac:spMk id="4" creationId="{A4C55113-F63B-C02B-63A2-F9C817D9BF39}"/>
            </ac:spMkLst>
          </pc:spChg>
          <pc:spChg chg="add mod">
            <ac:chgData name="Simon Jolly" userId="483c67c2-aa76-446b-83f2-8414b3e7bd97" providerId="ADAL" clId="{6067E2D7-76B2-5353-BE34-0C774A117E0F}" dt="2026-06-25T14:29:49.816" v="391" actId="14100"/>
            <ac:spMkLst>
              <pc:docMk/>
              <pc:sldMasterMk cId="3281218738" sldId="2147483905"/>
              <pc:sldLayoutMk cId="629712067" sldId="2147483913"/>
              <ac:spMk id="5" creationId="{C1E5E9EC-8661-7F9C-8537-251295547AB6}"/>
            </ac:spMkLst>
          </pc:spChg>
          <pc:spChg chg="mod">
            <ac:chgData name="Simon Jolly" userId="483c67c2-aa76-446b-83f2-8414b3e7bd97" providerId="ADAL" clId="{6067E2D7-76B2-5353-BE34-0C774A117E0F}" dt="2026-06-25T14:30:48.862" v="398" actId="14100"/>
            <ac:spMkLst>
              <pc:docMk/>
              <pc:sldMasterMk cId="3281218738" sldId="2147483905"/>
              <pc:sldLayoutMk cId="629712067" sldId="2147483913"/>
              <ac:spMk id="6" creationId="{82876633-1ADE-997E-991B-B6FA6635A20E}"/>
            </ac:spMkLst>
          </pc:spChg>
          <pc:spChg chg="add mod">
            <ac:chgData name="Simon Jolly" userId="483c67c2-aa76-446b-83f2-8414b3e7bd97" providerId="ADAL" clId="{6067E2D7-76B2-5353-BE34-0C774A117E0F}" dt="2026-06-25T14:29:30.130" v="384" actId="1037"/>
            <ac:spMkLst>
              <pc:docMk/>
              <pc:sldMasterMk cId="3281218738" sldId="2147483905"/>
              <pc:sldLayoutMk cId="629712067" sldId="2147483913"/>
              <ac:spMk id="7" creationId="{579A187C-02A6-F7D9-3AE1-AC160E266339}"/>
            </ac:spMkLst>
          </pc:spChg>
          <pc:spChg chg="mod">
            <ac:chgData name="Simon Jolly" userId="483c67c2-aa76-446b-83f2-8414b3e7bd97" providerId="ADAL" clId="{6067E2D7-76B2-5353-BE34-0C774A117E0F}" dt="2026-06-25T14:30:30.757" v="396" actId="14100"/>
            <ac:spMkLst>
              <pc:docMk/>
              <pc:sldMasterMk cId="3281218738" sldId="2147483905"/>
              <pc:sldLayoutMk cId="629712067" sldId="2147483913"/>
              <ac:spMk id="10" creationId="{F018A2AF-810B-73C2-88A4-F18925FFF8B9}"/>
            </ac:spMkLst>
          </pc:spChg>
          <pc:spChg chg="mod">
            <ac:chgData name="Simon Jolly" userId="483c67c2-aa76-446b-83f2-8414b3e7bd97" providerId="ADAL" clId="{6067E2D7-76B2-5353-BE34-0C774A117E0F}" dt="2026-06-25T14:31:06.602" v="401" actId="14100"/>
            <ac:spMkLst>
              <pc:docMk/>
              <pc:sldMasterMk cId="3281218738" sldId="2147483905"/>
              <pc:sldLayoutMk cId="629712067" sldId="2147483913"/>
              <ac:spMk id="11" creationId="{F75F6D65-6CB4-1A07-17CB-355AFECF9D4B}"/>
            </ac:spMkLst>
          </pc:spChg>
          <pc:spChg chg="mod">
            <ac:chgData name="Simon Jolly" userId="483c67c2-aa76-446b-83f2-8414b3e7bd97" providerId="ADAL" clId="{6067E2D7-76B2-5353-BE34-0C774A117E0F}" dt="2026-06-25T14:30:30.757" v="396" actId="14100"/>
            <ac:spMkLst>
              <pc:docMk/>
              <pc:sldMasterMk cId="3281218738" sldId="2147483905"/>
              <pc:sldLayoutMk cId="629712067" sldId="2147483913"/>
              <ac:spMk id="12" creationId="{E90FC9F5-D2F5-3AEF-CC25-A2EC4CB2EC8D}"/>
            </ac:spMkLst>
          </pc:spChg>
          <pc:picChg chg="del">
            <ac:chgData name="Simon Jolly" userId="483c67c2-aa76-446b-83f2-8414b3e7bd97" providerId="ADAL" clId="{6067E2D7-76B2-5353-BE34-0C774A117E0F}" dt="2026-06-25T14:28:36.335" v="376" actId="478"/>
            <ac:picMkLst>
              <pc:docMk/>
              <pc:sldMasterMk cId="3281218738" sldId="2147483905"/>
              <pc:sldLayoutMk cId="629712067" sldId="2147483913"/>
              <ac:picMk id="8" creationId="{1255F678-9F19-2B31-68D4-F374061E815D}"/>
            </ac:picMkLst>
          </pc:picChg>
          <pc:picChg chg="add mod">
            <ac:chgData name="Simon Jolly" userId="483c67c2-aa76-446b-83f2-8414b3e7bd97" providerId="ADAL" clId="{6067E2D7-76B2-5353-BE34-0C774A117E0F}" dt="2026-06-25T14:31:02.332" v="400"/>
            <ac:picMkLst>
              <pc:docMk/>
              <pc:sldMasterMk cId="3281218738" sldId="2147483905"/>
              <pc:sldLayoutMk cId="629712067" sldId="2147483913"/>
              <ac:picMk id="9" creationId="{38E669B5-D7E1-D19A-2E39-800601795816}"/>
            </ac:picMkLst>
          </pc:picChg>
        </pc:sldLayoutChg>
      </pc:sldMasterChg>
      <pc:sldMasterChg chg="delSp add mod addSldLayout modSldLayout sldLayoutOrd">
        <pc:chgData name="Simon Jolly" userId="483c67c2-aa76-446b-83f2-8414b3e7bd97" providerId="ADAL" clId="{6067E2D7-76B2-5353-BE34-0C774A117E0F}" dt="2026-06-25T15:21:19.974" v="684" actId="14100"/>
        <pc:sldMasterMkLst>
          <pc:docMk/>
          <pc:sldMasterMk cId="2910620501" sldId="2147483914"/>
        </pc:sldMasterMkLst>
        <pc:picChg chg="del">
          <ac:chgData name="Simon Jolly" userId="483c67c2-aa76-446b-83f2-8414b3e7bd97" providerId="ADAL" clId="{6067E2D7-76B2-5353-BE34-0C774A117E0F}" dt="2026-06-25T14:58:00.950" v="529" actId="478"/>
          <ac:picMkLst>
            <pc:docMk/>
            <pc:sldMasterMk cId="2910620501" sldId="2147483914"/>
            <ac:picMk id="2" creationId="{75126251-DE6A-F70F-D2C2-9573927BE59E}"/>
          </ac:picMkLst>
        </pc:picChg>
        <pc:picChg chg="del">
          <ac:chgData name="Simon Jolly" userId="483c67c2-aa76-446b-83f2-8414b3e7bd97" providerId="ADAL" clId="{6067E2D7-76B2-5353-BE34-0C774A117E0F}" dt="2026-06-25T14:58:03.184" v="530" actId="478"/>
          <ac:picMkLst>
            <pc:docMk/>
            <pc:sldMasterMk cId="2910620501" sldId="2147483914"/>
            <ac:picMk id="6" creationId="{FAF7F5ED-B1A8-75C0-4701-E34402DBBAAE}"/>
          </ac:picMkLst>
        </pc:picChg>
        <pc:sldLayoutChg chg="add mod replId">
          <pc:chgData name="Simon Jolly" userId="483c67c2-aa76-446b-83f2-8414b3e7bd97" providerId="ADAL" clId="{6067E2D7-76B2-5353-BE34-0C774A117E0F}" dt="2026-06-25T14:54:45.772" v="526" actId="2890"/>
          <pc:sldLayoutMkLst>
            <pc:docMk/>
            <pc:sldMasterMk cId="2910620501" sldId="2147483914"/>
            <pc:sldLayoutMk cId="3526474927" sldId="2147483915"/>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8119790" sldId="2147483916"/>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3231421171" sldId="2147483917"/>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3948860327" sldId="2147483918"/>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152748479" sldId="2147483919"/>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1589708765" sldId="2147483920"/>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3456374157" sldId="2147483921"/>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2880157284" sldId="2147483922"/>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1096216260" sldId="2147483923"/>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3723611476" sldId="2147483924"/>
          </pc:sldLayoutMkLst>
        </pc:sldLayoutChg>
        <pc:sldLayoutChg chg="addSp delSp modSp add mod replId">
          <pc:chgData name="Simon Jolly" userId="483c67c2-aa76-446b-83f2-8414b3e7bd97" providerId="ADAL" clId="{6067E2D7-76B2-5353-BE34-0C774A117E0F}" dt="2026-06-25T14:59:47.219" v="539"/>
          <pc:sldLayoutMkLst>
            <pc:docMk/>
            <pc:sldMasterMk cId="2910620501" sldId="2147483914"/>
            <pc:sldLayoutMk cId="2184877959" sldId="2147483925"/>
          </pc:sldLayoutMkLst>
          <pc:spChg chg="add mod">
            <ac:chgData name="Simon Jolly" userId="483c67c2-aa76-446b-83f2-8414b3e7bd97" providerId="ADAL" clId="{6067E2D7-76B2-5353-BE34-0C774A117E0F}" dt="2026-06-25T14:59:47.219" v="539"/>
            <ac:spMkLst>
              <pc:docMk/>
              <pc:sldMasterMk cId="2910620501" sldId="2147483914"/>
              <pc:sldLayoutMk cId="2184877959" sldId="2147483925"/>
              <ac:spMk id="6" creationId="{0DCB37B1-FBB9-B8B2-10CB-B3B025681702}"/>
            </ac:spMkLst>
          </pc:spChg>
          <pc:spChg chg="add mod">
            <ac:chgData name="Simon Jolly" userId="483c67c2-aa76-446b-83f2-8414b3e7bd97" providerId="ADAL" clId="{6067E2D7-76B2-5353-BE34-0C774A117E0F}" dt="2026-06-25T14:59:47.219" v="539"/>
            <ac:spMkLst>
              <pc:docMk/>
              <pc:sldMasterMk cId="2910620501" sldId="2147483914"/>
              <pc:sldLayoutMk cId="2184877959" sldId="2147483925"/>
              <ac:spMk id="7" creationId="{DD3936EE-4895-232D-8D2F-5EED90C35479}"/>
            </ac:spMkLst>
          </pc:spChg>
          <pc:spChg chg="add mod">
            <ac:chgData name="Simon Jolly" userId="483c67c2-aa76-446b-83f2-8414b3e7bd97" providerId="ADAL" clId="{6067E2D7-76B2-5353-BE34-0C774A117E0F}" dt="2026-06-25T14:59:47.219" v="539"/>
            <ac:spMkLst>
              <pc:docMk/>
              <pc:sldMasterMk cId="2910620501" sldId="2147483914"/>
              <pc:sldLayoutMk cId="2184877959" sldId="2147483925"/>
              <ac:spMk id="8" creationId="{BF63EC56-9EDD-494D-D67E-6E70D942F1C5}"/>
            </ac:spMkLst>
          </pc:spChg>
          <pc:picChg chg="mod">
            <ac:chgData name="Simon Jolly" userId="483c67c2-aa76-446b-83f2-8414b3e7bd97" providerId="ADAL" clId="{6067E2D7-76B2-5353-BE34-0C774A117E0F}" dt="2026-06-25T14:59:01.151" v="533" actId="555"/>
            <ac:picMkLst>
              <pc:docMk/>
              <pc:sldMasterMk cId="2910620501" sldId="2147483914"/>
              <pc:sldLayoutMk cId="2184877959" sldId="2147483925"/>
              <ac:picMk id="3" creationId="{F1F1B456-CC3D-99F8-6CB6-8D39FD41B7B0}"/>
            </ac:picMkLst>
          </pc:picChg>
          <pc:picChg chg="add del mod">
            <ac:chgData name="Simon Jolly" userId="483c67c2-aa76-446b-83f2-8414b3e7bd97" providerId="ADAL" clId="{6067E2D7-76B2-5353-BE34-0C774A117E0F}" dt="2026-06-25T14:59:08.290" v="536" actId="21"/>
            <ac:picMkLst>
              <pc:docMk/>
              <pc:sldMasterMk cId="2910620501" sldId="2147483914"/>
              <pc:sldLayoutMk cId="2184877959" sldId="2147483925"/>
              <ac:picMk id="4" creationId="{21EF5495-9ED3-B15A-E337-1673FE4A4FD3}"/>
            </ac:picMkLst>
          </pc:picChg>
          <pc:picChg chg="add mod">
            <ac:chgData name="Simon Jolly" userId="483c67c2-aa76-446b-83f2-8414b3e7bd97" providerId="ADAL" clId="{6067E2D7-76B2-5353-BE34-0C774A117E0F}" dt="2026-06-25T14:58:41.475" v="531"/>
            <ac:picMkLst>
              <pc:docMk/>
              <pc:sldMasterMk cId="2910620501" sldId="2147483914"/>
              <pc:sldLayoutMk cId="2184877959" sldId="2147483925"/>
              <ac:picMk id="5" creationId="{68AA8797-F404-A380-4FEA-E89FD908AC30}"/>
            </ac:picMkLst>
          </pc:picChg>
        </pc:sldLayoutChg>
        <pc:sldLayoutChg chg="addSp modSp add mod replId">
          <pc:chgData name="Simon Jolly" userId="483c67c2-aa76-446b-83f2-8414b3e7bd97" providerId="ADAL" clId="{6067E2D7-76B2-5353-BE34-0C774A117E0F}" dt="2026-06-25T15:15:51.499" v="659" actId="34135"/>
          <pc:sldLayoutMkLst>
            <pc:docMk/>
            <pc:sldMasterMk cId="2910620501" sldId="2147483914"/>
            <pc:sldLayoutMk cId="2600526997" sldId="2147483926"/>
          </pc:sldLayoutMkLst>
          <pc:spChg chg="add mod">
            <ac:chgData name="Simon Jolly" userId="483c67c2-aa76-446b-83f2-8414b3e7bd97" providerId="ADAL" clId="{6067E2D7-76B2-5353-BE34-0C774A117E0F}" dt="2026-06-25T14:59:56.722" v="540"/>
            <ac:spMkLst>
              <pc:docMk/>
              <pc:sldMasterMk cId="2910620501" sldId="2147483914"/>
              <pc:sldLayoutMk cId="2600526997" sldId="2147483926"/>
              <ac:spMk id="5" creationId="{7971E018-667C-0FDE-5781-BE02C646E7C9}"/>
            </ac:spMkLst>
          </pc:spChg>
          <pc:spChg chg="add mod">
            <ac:chgData name="Simon Jolly" userId="483c67c2-aa76-446b-83f2-8414b3e7bd97" providerId="ADAL" clId="{6067E2D7-76B2-5353-BE34-0C774A117E0F}" dt="2026-06-25T14:59:56.722" v="540"/>
            <ac:spMkLst>
              <pc:docMk/>
              <pc:sldMasterMk cId="2910620501" sldId="2147483914"/>
              <pc:sldLayoutMk cId="2600526997" sldId="2147483926"/>
              <ac:spMk id="6" creationId="{B48D7D3C-18B6-D3B3-718E-A67AD2DBD8F2}"/>
            </ac:spMkLst>
          </pc:spChg>
          <pc:spChg chg="add mod">
            <ac:chgData name="Simon Jolly" userId="483c67c2-aa76-446b-83f2-8414b3e7bd97" providerId="ADAL" clId="{6067E2D7-76B2-5353-BE34-0C774A117E0F}" dt="2026-06-25T14:59:56.722" v="540"/>
            <ac:spMkLst>
              <pc:docMk/>
              <pc:sldMasterMk cId="2910620501" sldId="2147483914"/>
              <pc:sldLayoutMk cId="2600526997" sldId="2147483926"/>
              <ac:spMk id="7" creationId="{D4317498-98BA-B36D-4F11-6E4D451E3C69}"/>
            </ac:spMkLst>
          </pc:spChg>
          <pc:picChg chg="add mod">
            <ac:chgData name="Simon Jolly" userId="483c67c2-aa76-446b-83f2-8414b3e7bd97" providerId="ADAL" clId="{6067E2D7-76B2-5353-BE34-0C774A117E0F}" dt="2026-06-25T15:15:51.499" v="659" actId="34135"/>
            <ac:picMkLst>
              <pc:docMk/>
              <pc:sldMasterMk cId="2910620501" sldId="2147483914"/>
              <pc:sldLayoutMk cId="2600526997" sldId="2147483926"/>
              <ac:picMk id="3" creationId="{42C5B0B2-0317-424B-8586-DA34104D3C38}"/>
            </ac:picMkLst>
          </pc:picChg>
          <pc:picChg chg="add mod">
            <ac:chgData name="Simon Jolly" userId="483c67c2-aa76-446b-83f2-8414b3e7bd97" providerId="ADAL" clId="{6067E2D7-76B2-5353-BE34-0C774A117E0F}" dt="2026-06-25T15:15:51.499" v="659" actId="34135"/>
            <ac:picMkLst>
              <pc:docMk/>
              <pc:sldMasterMk cId="2910620501" sldId="2147483914"/>
              <pc:sldLayoutMk cId="2600526997" sldId="2147483926"/>
              <ac:picMk id="4" creationId="{A5454E3D-A1FA-F3D2-33AC-DD6C3C706324}"/>
            </ac:picMkLst>
          </pc:picChg>
        </pc:sldLayoutChg>
        <pc:sldLayoutChg chg="addSp modSp add mod modTransition">
          <pc:chgData name="Simon Jolly" userId="483c67c2-aa76-446b-83f2-8414b3e7bd97" providerId="ADAL" clId="{6067E2D7-76B2-5353-BE34-0C774A117E0F}" dt="2026-06-25T15:21:03.819" v="682" actId="14100"/>
          <pc:sldLayoutMkLst>
            <pc:docMk/>
            <pc:sldMasterMk cId="2910620501" sldId="2147483914"/>
            <pc:sldLayoutMk cId="1349191661" sldId="2147483927"/>
          </pc:sldLayoutMkLst>
          <pc:spChg chg="mod">
            <ac:chgData name="Simon Jolly" userId="483c67c2-aa76-446b-83f2-8414b3e7bd97" providerId="ADAL" clId="{6067E2D7-76B2-5353-BE34-0C774A117E0F}" dt="2026-06-25T15:21:03.819" v="682" actId="14100"/>
            <ac:spMkLst>
              <pc:docMk/>
              <pc:sldMasterMk cId="2910620501" sldId="2147483914"/>
              <pc:sldLayoutMk cId="1349191661" sldId="2147483927"/>
              <ac:spMk id="2" creationId="{ECFBA17C-2B5D-255B-BB8F-D30D74D054C3}"/>
            </ac:spMkLst>
          </pc:spChg>
          <pc:spChg chg="add mod">
            <ac:chgData name="Simon Jolly" userId="483c67c2-aa76-446b-83f2-8414b3e7bd97" providerId="ADAL" clId="{6067E2D7-76B2-5353-BE34-0C774A117E0F}" dt="2026-06-25T15:13:31.025" v="639" actId="34135"/>
            <ac:spMkLst>
              <pc:docMk/>
              <pc:sldMasterMk cId="2910620501" sldId="2147483914"/>
              <pc:sldLayoutMk cId="1349191661" sldId="2147483927"/>
              <ac:spMk id="4" creationId="{B16E81D9-7DA6-AFCC-3EFF-E86B27630937}"/>
            </ac:spMkLst>
          </pc:spChg>
          <pc:spChg chg="mod">
            <ac:chgData name="Simon Jolly" userId="483c67c2-aa76-446b-83f2-8414b3e7bd97" providerId="ADAL" clId="{6067E2D7-76B2-5353-BE34-0C774A117E0F}" dt="2026-06-25T15:14:37.678" v="651" actId="1037"/>
            <ac:spMkLst>
              <pc:docMk/>
              <pc:sldMasterMk cId="2910620501" sldId="2147483914"/>
              <pc:sldLayoutMk cId="1349191661" sldId="2147483927"/>
              <ac:spMk id="6" creationId="{0DCB37B1-FBB9-B8B2-10CB-B3B025681702}"/>
            </ac:spMkLst>
          </pc:spChg>
          <pc:spChg chg="mod">
            <ac:chgData name="Simon Jolly" userId="483c67c2-aa76-446b-83f2-8414b3e7bd97" providerId="ADAL" clId="{6067E2D7-76B2-5353-BE34-0C774A117E0F}" dt="2026-06-25T15:14:47.401" v="653" actId="14100"/>
            <ac:spMkLst>
              <pc:docMk/>
              <pc:sldMasterMk cId="2910620501" sldId="2147483914"/>
              <pc:sldLayoutMk cId="1349191661" sldId="2147483927"/>
              <ac:spMk id="7" creationId="{DD3936EE-4895-232D-8D2F-5EED90C35479}"/>
            </ac:spMkLst>
          </pc:spChg>
          <pc:spChg chg="mod">
            <ac:chgData name="Simon Jolly" userId="483c67c2-aa76-446b-83f2-8414b3e7bd97" providerId="ADAL" clId="{6067E2D7-76B2-5353-BE34-0C774A117E0F}" dt="2026-06-25T15:13:59.191" v="643" actId="166"/>
            <ac:spMkLst>
              <pc:docMk/>
              <pc:sldMasterMk cId="2910620501" sldId="2147483914"/>
              <pc:sldLayoutMk cId="1349191661" sldId="2147483927"/>
              <ac:spMk id="8" creationId="{BF63EC56-9EDD-494D-D67E-6E70D942F1C5}"/>
            </ac:spMkLst>
          </pc:spChg>
          <pc:picChg chg="mod">
            <ac:chgData name="Simon Jolly" userId="483c67c2-aa76-446b-83f2-8414b3e7bd97" providerId="ADAL" clId="{6067E2D7-76B2-5353-BE34-0C774A117E0F}" dt="2026-06-25T15:15:01.685" v="655" actId="34135"/>
            <ac:picMkLst>
              <pc:docMk/>
              <pc:sldMasterMk cId="2910620501" sldId="2147483914"/>
              <pc:sldLayoutMk cId="1349191661" sldId="2147483927"/>
              <ac:picMk id="3" creationId="{F1F1B456-CC3D-99F8-6CB6-8D39FD41B7B0}"/>
            </ac:picMkLst>
          </pc:picChg>
          <pc:picChg chg="mod">
            <ac:chgData name="Simon Jolly" userId="483c67c2-aa76-446b-83f2-8414b3e7bd97" providerId="ADAL" clId="{6067E2D7-76B2-5353-BE34-0C774A117E0F}" dt="2026-06-25T15:14:16.225" v="647" actId="34135"/>
            <ac:picMkLst>
              <pc:docMk/>
              <pc:sldMasterMk cId="2910620501" sldId="2147483914"/>
              <pc:sldLayoutMk cId="1349191661" sldId="2147483927"/>
              <ac:picMk id="5" creationId="{68AA8797-F404-A380-4FEA-E89FD908AC30}"/>
            </ac:picMkLst>
          </pc:picChg>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2183575181" sldId="2147483927"/>
          </pc:sldLayoutMkLst>
        </pc:sldLayoutChg>
        <pc:sldLayoutChg chg="addSp delSp modSp add mod ord modTransition">
          <pc:chgData name="Simon Jolly" userId="483c67c2-aa76-446b-83f2-8414b3e7bd97" providerId="ADAL" clId="{6067E2D7-76B2-5353-BE34-0C774A117E0F}" dt="2026-06-25T15:21:19.974" v="684" actId="14100"/>
          <pc:sldLayoutMkLst>
            <pc:docMk/>
            <pc:sldMasterMk cId="2910620501" sldId="2147483914"/>
            <pc:sldLayoutMk cId="69633937" sldId="2147483928"/>
          </pc:sldLayoutMkLst>
          <pc:spChg chg="mod">
            <ac:chgData name="Simon Jolly" userId="483c67c2-aa76-446b-83f2-8414b3e7bd97" providerId="ADAL" clId="{6067E2D7-76B2-5353-BE34-0C774A117E0F}" dt="2026-06-25T15:21:19.974" v="684" actId="14100"/>
            <ac:spMkLst>
              <pc:docMk/>
              <pc:sldMasterMk cId="2910620501" sldId="2147483914"/>
              <pc:sldLayoutMk cId="69633937" sldId="2147483928"/>
              <ac:spMk id="2" creationId="{ECFBA17C-2B5D-255B-BB8F-D30D74D054C3}"/>
            </ac:spMkLst>
          </pc:spChg>
          <pc:picChg chg="del">
            <ac:chgData name="Simon Jolly" userId="483c67c2-aa76-446b-83f2-8414b3e7bd97" providerId="ADAL" clId="{6067E2D7-76B2-5353-BE34-0C774A117E0F}" dt="2026-06-25T15:16:05.084" v="661" actId="478"/>
            <ac:picMkLst>
              <pc:docMk/>
              <pc:sldMasterMk cId="2910620501" sldId="2147483914"/>
              <pc:sldLayoutMk cId="69633937" sldId="2147483928"/>
              <ac:picMk id="3" creationId="{F1F1B456-CC3D-99F8-6CB6-8D39FD41B7B0}"/>
            </ac:picMkLst>
          </pc:picChg>
          <pc:picChg chg="add mod">
            <ac:chgData name="Simon Jolly" userId="483c67c2-aa76-446b-83f2-8414b3e7bd97" providerId="ADAL" clId="{6067E2D7-76B2-5353-BE34-0C774A117E0F}" dt="2026-06-25T15:15:57.952" v="660"/>
            <ac:picMkLst>
              <pc:docMk/>
              <pc:sldMasterMk cId="2910620501" sldId="2147483914"/>
              <pc:sldLayoutMk cId="69633937" sldId="2147483928"/>
              <ac:picMk id="9" creationId="{AEFA7DCA-C535-55C8-EA79-6C5B68062646}"/>
            </ac:picMkLst>
          </pc:picChg>
          <pc:picChg chg="add mod">
            <ac:chgData name="Simon Jolly" userId="483c67c2-aa76-446b-83f2-8414b3e7bd97" providerId="ADAL" clId="{6067E2D7-76B2-5353-BE34-0C774A117E0F}" dt="2026-06-25T15:16:09.236" v="663" actId="34135"/>
            <ac:picMkLst>
              <pc:docMk/>
              <pc:sldMasterMk cId="2910620501" sldId="2147483914"/>
              <pc:sldLayoutMk cId="69633937" sldId="2147483928"/>
              <ac:picMk id="10" creationId="{FF459FA3-C419-5623-7CEE-C00020ABBC03}"/>
            </ac:picMkLst>
          </pc:picChg>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1976438717" sldId="2147483928"/>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4171632523" sldId="2147483929"/>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2489711300" sldId="2147483930"/>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615865314" sldId="2147483931"/>
          </pc:sldLayoutMkLst>
        </pc:sldLayoutChg>
        <pc:sldLayoutChg chg="add mod replId">
          <pc:chgData name="Simon Jolly" userId="483c67c2-aa76-446b-83f2-8414b3e7bd97" providerId="ADAL" clId="{6067E2D7-76B2-5353-BE34-0C774A117E0F}" dt="2026-06-25T14:54:45.772" v="526" actId="2890"/>
          <pc:sldLayoutMkLst>
            <pc:docMk/>
            <pc:sldMasterMk cId="2910620501" sldId="2147483914"/>
            <pc:sldLayoutMk cId="2773672340" sldId="2147483932"/>
          </pc:sldLayoutMkLst>
        </pc:sldLayoutChg>
      </pc:sldMasterChg>
      <pc:sldMasterChg chg="addSp modSp add mod addSldLayout modSldLayout">
        <pc:chgData name="Simon Jolly" userId="483c67c2-aa76-446b-83f2-8414b3e7bd97" providerId="ADAL" clId="{6067E2D7-76B2-5353-BE34-0C774A117E0F}" dt="2026-06-25T15:25:30.178" v="688" actId="6014"/>
        <pc:sldMasterMkLst>
          <pc:docMk/>
          <pc:sldMasterMk cId="841620571" sldId="2147483933"/>
        </pc:sldMasterMkLst>
        <pc:spChg chg="add mod">
          <ac:chgData name="Simon Jolly" userId="483c67c2-aa76-446b-83f2-8414b3e7bd97" providerId="ADAL" clId="{6067E2D7-76B2-5353-BE34-0C774A117E0F}" dt="2026-06-25T15:02:57.275" v="558"/>
          <ac:spMkLst>
            <pc:docMk/>
            <pc:sldMasterMk cId="841620571" sldId="2147483933"/>
            <ac:spMk id="3" creationId="{4C7D19DA-AEC3-78E2-1E65-1D8D7F1353CC}"/>
          </ac:spMkLst>
        </pc:spChg>
        <pc:spChg chg="mod">
          <ac:chgData name="Simon Jolly" userId="483c67c2-aa76-446b-83f2-8414b3e7bd97" providerId="ADAL" clId="{6067E2D7-76B2-5353-BE34-0C774A117E0F}" dt="2026-06-25T15:06:00.392" v="580" actId="14100"/>
          <ac:spMkLst>
            <pc:docMk/>
            <pc:sldMasterMk cId="841620571" sldId="2147483933"/>
            <ac:spMk id="7" creationId="{2618B9E3-E59F-0B1F-8D65-A473D6673291}"/>
          </ac:spMkLst>
        </pc:spChg>
        <pc:spChg chg="mod">
          <ac:chgData name="Simon Jolly" userId="483c67c2-aa76-446b-83f2-8414b3e7bd97" providerId="ADAL" clId="{6067E2D7-76B2-5353-BE34-0C774A117E0F}" dt="2026-06-25T15:06:06.658" v="581" actId="14100"/>
          <ac:spMkLst>
            <pc:docMk/>
            <pc:sldMasterMk cId="841620571" sldId="2147483933"/>
            <ac:spMk id="8" creationId="{F2C8B1BD-B1CE-7212-43EF-E4BB172F7A0F}"/>
          </ac:spMkLst>
        </pc:spChg>
        <pc:spChg chg="mod">
          <ac:chgData name="Simon Jolly" userId="483c67c2-aa76-446b-83f2-8414b3e7bd97" providerId="ADAL" clId="{6067E2D7-76B2-5353-BE34-0C774A117E0F}" dt="2026-06-25T15:06:14.497" v="582" actId="1076"/>
          <ac:spMkLst>
            <pc:docMk/>
            <pc:sldMasterMk cId="841620571" sldId="2147483933"/>
            <ac:spMk id="9" creationId="{7A1D6A56-627B-0CAC-D4B9-5AA18D664C3B}"/>
          </ac:spMkLst>
        </pc:spChg>
        <pc:spChg chg="mod">
          <ac:chgData name="Simon Jolly" userId="483c67c2-aa76-446b-83f2-8414b3e7bd97" providerId="ADAL" clId="{6067E2D7-76B2-5353-BE34-0C774A117E0F}" dt="2026-06-25T15:06:18.354" v="583" actId="14100"/>
          <ac:spMkLst>
            <pc:docMk/>
            <pc:sldMasterMk cId="841620571" sldId="2147483933"/>
            <ac:spMk id="10" creationId="{430A6898-3A09-539D-0C09-3869C6FFC8FD}"/>
          </ac:spMkLst>
        </pc:spChg>
        <pc:spChg chg="mod">
          <ac:chgData name="Simon Jolly" userId="483c67c2-aa76-446b-83f2-8414b3e7bd97" providerId="ADAL" clId="{6067E2D7-76B2-5353-BE34-0C774A117E0F}" dt="2026-06-25T15:09:48.686" v="617" actId="207"/>
          <ac:spMkLst>
            <pc:docMk/>
            <pc:sldMasterMk cId="841620571" sldId="2147483933"/>
            <ac:spMk id="11" creationId="{EA264BA6-32AB-2C41-52EC-87CEFC9FA3EE}"/>
          </ac:spMkLst>
        </pc:spChg>
        <pc:picChg chg="mod">
          <ac:chgData name="Simon Jolly" userId="483c67c2-aa76-446b-83f2-8414b3e7bd97" providerId="ADAL" clId="{6067E2D7-76B2-5353-BE34-0C774A117E0F}" dt="2026-06-25T15:05:27.191" v="579" actId="553"/>
          <ac:picMkLst>
            <pc:docMk/>
            <pc:sldMasterMk cId="841620571" sldId="2147483933"/>
            <ac:picMk id="6" creationId="{FAF7F5ED-B1A8-75C0-4701-E34402DBBAAE}"/>
          </ac:picMkLst>
        </pc:picChg>
        <pc:sldLayoutChg chg="add mod replId">
          <pc:chgData name="Simon Jolly" userId="483c67c2-aa76-446b-83f2-8414b3e7bd97" providerId="ADAL" clId="{6067E2D7-76B2-5353-BE34-0C774A117E0F}" dt="2026-06-25T14:55:41.558" v="527" actId="2890"/>
          <pc:sldLayoutMkLst>
            <pc:docMk/>
            <pc:sldMasterMk cId="841620571" sldId="2147483933"/>
            <pc:sldLayoutMk cId="2312984877" sldId="2147483934"/>
          </pc:sldLayoutMkLst>
        </pc:sldLayoutChg>
        <pc:sldLayoutChg chg="add mod replId">
          <pc:chgData name="Simon Jolly" userId="483c67c2-aa76-446b-83f2-8414b3e7bd97" providerId="ADAL" clId="{6067E2D7-76B2-5353-BE34-0C774A117E0F}" dt="2026-06-25T14:55:41.558" v="527" actId="2890"/>
          <pc:sldLayoutMkLst>
            <pc:docMk/>
            <pc:sldMasterMk cId="841620571" sldId="2147483933"/>
            <pc:sldLayoutMk cId="3697540657" sldId="2147483935"/>
          </pc:sldLayoutMkLst>
        </pc:sldLayoutChg>
        <pc:sldLayoutChg chg="addSp delSp modSp add mod replId">
          <pc:chgData name="Simon Jolly" userId="483c67c2-aa76-446b-83f2-8414b3e7bd97" providerId="ADAL" clId="{6067E2D7-76B2-5353-BE34-0C774A117E0F}" dt="2026-06-25T15:09:54.761" v="618" actId="207"/>
          <pc:sldLayoutMkLst>
            <pc:docMk/>
            <pc:sldMasterMk cId="841620571" sldId="2147483933"/>
            <pc:sldLayoutMk cId="2831809464" sldId="2147483936"/>
          </pc:sldLayoutMkLst>
          <pc:spChg chg="mod">
            <ac:chgData name="Simon Jolly" userId="483c67c2-aa76-446b-83f2-8414b3e7bd97" providerId="ADAL" clId="{6067E2D7-76B2-5353-BE34-0C774A117E0F}" dt="2026-06-25T15:07:45.300" v="598" actId="242"/>
            <ac:spMkLst>
              <pc:docMk/>
              <pc:sldMasterMk cId="841620571" sldId="2147483933"/>
              <pc:sldLayoutMk cId="2831809464" sldId="2147483936"/>
              <ac:spMk id="2" creationId="{21EBF998-6359-DC8A-5D9F-FE31E1D362B2}"/>
            </ac:spMkLst>
          </pc:spChg>
          <pc:spChg chg="add mod">
            <ac:chgData name="Simon Jolly" userId="483c67c2-aa76-446b-83f2-8414b3e7bd97" providerId="ADAL" clId="{6067E2D7-76B2-5353-BE34-0C774A117E0F}" dt="2026-06-25T15:06:40.833" v="585"/>
            <ac:spMkLst>
              <pc:docMk/>
              <pc:sldMasterMk cId="841620571" sldId="2147483933"/>
              <pc:sldLayoutMk cId="2831809464" sldId="2147483936"/>
              <ac:spMk id="3" creationId="{3238D496-718F-F4DB-0410-6C1445E62EB6}"/>
            </ac:spMkLst>
          </pc:spChg>
          <pc:spChg chg="add mod">
            <ac:chgData name="Simon Jolly" userId="483c67c2-aa76-446b-83f2-8414b3e7bd97" providerId="ADAL" clId="{6067E2D7-76B2-5353-BE34-0C774A117E0F}" dt="2026-06-25T15:06:40.833" v="585"/>
            <ac:spMkLst>
              <pc:docMk/>
              <pc:sldMasterMk cId="841620571" sldId="2147483933"/>
              <pc:sldLayoutMk cId="2831809464" sldId="2147483936"/>
              <ac:spMk id="4" creationId="{AF67E4E8-153B-1F5A-4688-7979DB504B88}"/>
            </ac:spMkLst>
          </pc:spChg>
          <pc:spChg chg="add mod">
            <ac:chgData name="Simon Jolly" userId="483c67c2-aa76-446b-83f2-8414b3e7bd97" providerId="ADAL" clId="{6067E2D7-76B2-5353-BE34-0C774A117E0F}" dt="2026-06-25T15:09:54.761" v="618" actId="207"/>
            <ac:spMkLst>
              <pc:docMk/>
              <pc:sldMasterMk cId="841620571" sldId="2147483933"/>
              <pc:sldLayoutMk cId="2831809464" sldId="2147483936"/>
              <ac:spMk id="5" creationId="{395F812F-490D-4088-3D49-06B19499CFFA}"/>
            </ac:spMkLst>
          </pc:spChg>
          <pc:spChg chg="del">
            <ac:chgData name="Simon Jolly" userId="483c67c2-aa76-446b-83f2-8414b3e7bd97" providerId="ADAL" clId="{6067E2D7-76B2-5353-BE34-0C774A117E0F}" dt="2026-06-25T15:06:33.314" v="584" actId="478"/>
            <ac:spMkLst>
              <pc:docMk/>
              <pc:sldMasterMk cId="841620571" sldId="2147483933"/>
              <pc:sldLayoutMk cId="2831809464" sldId="2147483936"/>
              <ac:spMk id="6" creationId="{2D31EA68-8F97-2C93-1DF1-0C50A907ABE6}"/>
            </ac:spMkLst>
          </pc:spChg>
          <pc:spChg chg="mod">
            <ac:chgData name="Simon Jolly" userId="483c67c2-aa76-446b-83f2-8414b3e7bd97" providerId="ADAL" clId="{6067E2D7-76B2-5353-BE34-0C774A117E0F}" dt="2026-06-25T15:07:52.476" v="599" actId="14100"/>
            <ac:spMkLst>
              <pc:docMk/>
              <pc:sldMasterMk cId="841620571" sldId="2147483933"/>
              <pc:sldLayoutMk cId="2831809464" sldId="2147483936"/>
              <ac:spMk id="7" creationId="{0799EAC2-36C5-0886-6CEB-AA012D2BF087}"/>
            </ac:spMkLst>
          </pc:spChg>
          <pc:spChg chg="mod">
            <ac:chgData name="Simon Jolly" userId="483c67c2-aa76-446b-83f2-8414b3e7bd97" providerId="ADAL" clId="{6067E2D7-76B2-5353-BE34-0C774A117E0F}" dt="2026-06-25T15:07:52.476" v="599" actId="14100"/>
            <ac:spMkLst>
              <pc:docMk/>
              <pc:sldMasterMk cId="841620571" sldId="2147483933"/>
              <pc:sldLayoutMk cId="2831809464" sldId="2147483936"/>
              <ac:spMk id="8" creationId="{AC751661-2014-7CB4-B61A-24EB30E04B80}"/>
            </ac:spMkLst>
          </pc:spChg>
          <pc:spChg chg="mod">
            <ac:chgData name="Simon Jolly" userId="483c67c2-aa76-446b-83f2-8414b3e7bd97" providerId="ADAL" clId="{6067E2D7-76B2-5353-BE34-0C774A117E0F}" dt="2026-06-25T15:08:01.269" v="600" actId="14100"/>
            <ac:spMkLst>
              <pc:docMk/>
              <pc:sldMasterMk cId="841620571" sldId="2147483933"/>
              <pc:sldLayoutMk cId="2831809464" sldId="2147483936"/>
              <ac:spMk id="10" creationId="{ABD4371B-9053-8BD2-A7B2-6ECD7BD7D863}"/>
            </ac:spMkLst>
          </pc:spChg>
          <pc:spChg chg="mod">
            <ac:chgData name="Simon Jolly" userId="483c67c2-aa76-446b-83f2-8414b3e7bd97" providerId="ADAL" clId="{6067E2D7-76B2-5353-BE34-0C774A117E0F}" dt="2026-06-25T15:08:01.269" v="600" actId="14100"/>
            <ac:spMkLst>
              <pc:docMk/>
              <pc:sldMasterMk cId="841620571" sldId="2147483933"/>
              <pc:sldLayoutMk cId="2831809464" sldId="2147483936"/>
              <ac:spMk id="11" creationId="{19341CC4-38DD-DB2E-2B21-BFEE0197C419}"/>
            </ac:spMkLst>
          </pc:spChg>
          <pc:picChg chg="del">
            <ac:chgData name="Simon Jolly" userId="483c67c2-aa76-446b-83f2-8414b3e7bd97" providerId="ADAL" clId="{6067E2D7-76B2-5353-BE34-0C774A117E0F}" dt="2026-06-25T15:04:47.710" v="574" actId="478"/>
            <ac:picMkLst>
              <pc:docMk/>
              <pc:sldMasterMk cId="841620571" sldId="2147483933"/>
              <pc:sldLayoutMk cId="2831809464" sldId="2147483936"/>
              <ac:picMk id="9" creationId="{4A935693-F1F7-EFB7-3F70-BBCEEF923D97}"/>
            </ac:picMkLst>
          </pc:picChg>
        </pc:sldLayoutChg>
        <pc:sldLayoutChg chg="addSp delSp modSp add mod replId">
          <pc:chgData name="Simon Jolly" userId="483c67c2-aa76-446b-83f2-8414b3e7bd97" providerId="ADAL" clId="{6067E2D7-76B2-5353-BE34-0C774A117E0F}" dt="2026-06-25T15:10:03.588" v="619" actId="207"/>
          <pc:sldLayoutMkLst>
            <pc:docMk/>
            <pc:sldMasterMk cId="841620571" sldId="2147483933"/>
            <pc:sldLayoutMk cId="455238074" sldId="2147483937"/>
          </pc:sldLayoutMkLst>
          <pc:spChg chg="add mod">
            <ac:chgData name="Simon Jolly" userId="483c67c2-aa76-446b-83f2-8414b3e7bd97" providerId="ADAL" clId="{6067E2D7-76B2-5353-BE34-0C774A117E0F}" dt="2026-06-25T15:08:14.883" v="602"/>
            <ac:spMkLst>
              <pc:docMk/>
              <pc:sldMasterMk cId="841620571" sldId="2147483933"/>
              <pc:sldLayoutMk cId="455238074" sldId="2147483937"/>
              <ac:spMk id="3" creationId="{72F53CDF-86D9-0F4E-CDE4-B3E1BF85EA05}"/>
            </ac:spMkLst>
          </pc:spChg>
          <pc:spChg chg="mod">
            <ac:chgData name="Simon Jolly" userId="483c67c2-aa76-446b-83f2-8414b3e7bd97" providerId="ADAL" clId="{6067E2D7-76B2-5353-BE34-0C774A117E0F}" dt="2026-06-25T15:09:18.562" v="613" actId="14100"/>
            <ac:spMkLst>
              <pc:docMk/>
              <pc:sldMasterMk cId="841620571" sldId="2147483933"/>
              <pc:sldLayoutMk cId="455238074" sldId="2147483937"/>
              <ac:spMk id="4" creationId="{F142E15A-697F-9263-833E-531E384B268B}"/>
            </ac:spMkLst>
          </pc:spChg>
          <pc:spChg chg="del">
            <ac:chgData name="Simon Jolly" userId="483c67c2-aa76-446b-83f2-8414b3e7bd97" providerId="ADAL" clId="{6067E2D7-76B2-5353-BE34-0C774A117E0F}" dt="2026-06-25T15:08:22.797" v="603" actId="478"/>
            <ac:spMkLst>
              <pc:docMk/>
              <pc:sldMasterMk cId="841620571" sldId="2147483933"/>
              <pc:sldLayoutMk cId="455238074" sldId="2147483937"/>
              <ac:spMk id="5" creationId="{63631A0C-4D66-5FC1-9FF9-14A07FAECE9D}"/>
            </ac:spMkLst>
          </pc:spChg>
          <pc:spChg chg="add mod">
            <ac:chgData name="Simon Jolly" userId="483c67c2-aa76-446b-83f2-8414b3e7bd97" providerId="ADAL" clId="{6067E2D7-76B2-5353-BE34-0C774A117E0F}" dt="2026-06-25T15:08:14.883" v="602"/>
            <ac:spMkLst>
              <pc:docMk/>
              <pc:sldMasterMk cId="841620571" sldId="2147483933"/>
              <pc:sldLayoutMk cId="455238074" sldId="2147483937"/>
              <ac:spMk id="7" creationId="{96028767-4024-6496-8D38-1B358B7C3280}"/>
            </ac:spMkLst>
          </pc:spChg>
          <pc:spChg chg="add mod">
            <ac:chgData name="Simon Jolly" userId="483c67c2-aa76-446b-83f2-8414b3e7bd97" providerId="ADAL" clId="{6067E2D7-76B2-5353-BE34-0C774A117E0F}" dt="2026-06-25T15:10:03.588" v="619" actId="207"/>
            <ac:spMkLst>
              <pc:docMk/>
              <pc:sldMasterMk cId="841620571" sldId="2147483933"/>
              <pc:sldLayoutMk cId="455238074" sldId="2147483937"/>
              <ac:spMk id="8" creationId="{05FC3667-BFD7-0714-6501-75250D394008}"/>
            </ac:spMkLst>
          </pc:spChg>
          <pc:spChg chg="add mod">
            <ac:chgData name="Simon Jolly" userId="483c67c2-aa76-446b-83f2-8414b3e7bd97" providerId="ADAL" clId="{6067E2D7-76B2-5353-BE34-0C774A117E0F}" dt="2026-06-25T15:08:23.414" v="604"/>
            <ac:spMkLst>
              <pc:docMk/>
              <pc:sldMasterMk cId="841620571" sldId="2147483933"/>
              <pc:sldLayoutMk cId="455238074" sldId="2147483937"/>
              <ac:spMk id="9" creationId="{DF0B59C4-C9CB-90AB-3B52-EE63E091E7E6}"/>
            </ac:spMkLst>
          </pc:spChg>
          <pc:spChg chg="mod">
            <ac:chgData name="Simon Jolly" userId="483c67c2-aa76-446b-83f2-8414b3e7bd97" providerId="ADAL" clId="{6067E2D7-76B2-5353-BE34-0C774A117E0F}" dt="2026-06-25T15:09:18.562" v="613" actId="14100"/>
            <ac:spMkLst>
              <pc:docMk/>
              <pc:sldMasterMk cId="841620571" sldId="2147483933"/>
              <pc:sldLayoutMk cId="455238074" sldId="2147483937"/>
              <ac:spMk id="10" creationId="{2F201AA6-C7B0-FA4A-12EF-F05A6A27B847}"/>
            </ac:spMkLst>
          </pc:spChg>
          <pc:spChg chg="add del mod">
            <ac:chgData name="Simon Jolly" userId="483c67c2-aa76-446b-83f2-8414b3e7bd97" providerId="ADAL" clId="{6067E2D7-76B2-5353-BE34-0C774A117E0F}" dt="2026-06-25T15:08:59.044" v="609" actId="478"/>
            <ac:spMkLst>
              <pc:docMk/>
              <pc:sldMasterMk cId="841620571" sldId="2147483933"/>
              <pc:sldLayoutMk cId="455238074" sldId="2147483937"/>
              <ac:spMk id="11" creationId="{53FF8784-A2A6-EBCC-4C49-17CC6C07EDB6}"/>
            </ac:spMkLst>
          </pc:spChg>
          <pc:spChg chg="add del mod">
            <ac:chgData name="Simon Jolly" userId="483c67c2-aa76-446b-83f2-8414b3e7bd97" providerId="ADAL" clId="{6067E2D7-76B2-5353-BE34-0C774A117E0F}" dt="2026-06-25T15:09:29.214" v="616" actId="478"/>
            <ac:spMkLst>
              <pc:docMk/>
              <pc:sldMasterMk cId="841620571" sldId="2147483933"/>
              <pc:sldLayoutMk cId="455238074" sldId="2147483937"/>
              <ac:spMk id="12" creationId="{79D44EED-4D59-F714-1E1F-752D1423DF5E}"/>
            </ac:spMkLst>
          </pc:spChg>
          <pc:picChg chg="del">
            <ac:chgData name="Simon Jolly" userId="483c67c2-aa76-446b-83f2-8414b3e7bd97" providerId="ADAL" clId="{6067E2D7-76B2-5353-BE34-0C774A117E0F}" dt="2026-06-25T15:08:09.633" v="601" actId="478"/>
            <ac:picMkLst>
              <pc:docMk/>
              <pc:sldMasterMk cId="841620571" sldId="2147483933"/>
              <pc:sldLayoutMk cId="455238074" sldId="2147483937"/>
              <ac:picMk id="2" creationId="{D8E64966-6EA4-2AE9-2F73-A1E95B461EBC}"/>
            </ac:picMkLst>
          </pc:picChg>
        </pc:sldLayoutChg>
        <pc:sldLayoutChg chg="addSp delSp modSp add mod replId">
          <pc:chgData name="Simon Jolly" userId="483c67c2-aa76-446b-83f2-8414b3e7bd97" providerId="ADAL" clId="{6067E2D7-76B2-5353-BE34-0C774A117E0F}" dt="2026-06-25T15:12:41.510" v="636" actId="14100"/>
          <pc:sldLayoutMkLst>
            <pc:docMk/>
            <pc:sldMasterMk cId="841620571" sldId="2147483933"/>
            <pc:sldLayoutMk cId="713036438" sldId="2147483938"/>
          </pc:sldLayoutMkLst>
          <pc:spChg chg="del">
            <ac:chgData name="Simon Jolly" userId="483c67c2-aa76-446b-83f2-8414b3e7bd97" providerId="ADAL" clId="{6067E2D7-76B2-5353-BE34-0C774A117E0F}" dt="2026-06-25T15:10:28.088" v="622" actId="478"/>
            <ac:spMkLst>
              <pc:docMk/>
              <pc:sldMasterMk cId="841620571" sldId="2147483933"/>
              <pc:sldLayoutMk cId="713036438" sldId="2147483938"/>
              <ac:spMk id="2" creationId="{55B215EE-8252-0CED-377E-4FF44759007E}"/>
            </ac:spMkLst>
          </pc:spChg>
          <pc:spChg chg="mod">
            <ac:chgData name="Simon Jolly" userId="483c67c2-aa76-446b-83f2-8414b3e7bd97" providerId="ADAL" clId="{6067E2D7-76B2-5353-BE34-0C774A117E0F}" dt="2026-06-25T15:12:41.510" v="636" actId="14100"/>
            <ac:spMkLst>
              <pc:docMk/>
              <pc:sldMasterMk cId="841620571" sldId="2147483933"/>
              <pc:sldLayoutMk cId="713036438" sldId="2147483938"/>
              <ac:spMk id="3" creationId="{CB1DDE88-414D-71CD-2A30-7171E3D9FCEE}"/>
            </ac:spMkLst>
          </pc:spChg>
          <pc:spChg chg="mod">
            <ac:chgData name="Simon Jolly" userId="483c67c2-aa76-446b-83f2-8414b3e7bd97" providerId="ADAL" clId="{6067E2D7-76B2-5353-BE34-0C774A117E0F}" dt="2026-06-25T15:12:41.510" v="636" actId="14100"/>
            <ac:spMkLst>
              <pc:docMk/>
              <pc:sldMasterMk cId="841620571" sldId="2147483933"/>
              <pc:sldLayoutMk cId="713036438" sldId="2147483938"/>
              <ac:spMk id="5" creationId="{289BC9F2-59CA-26D8-0F30-9044A287ACEB}"/>
            </ac:spMkLst>
          </pc:spChg>
          <pc:spChg chg="mod">
            <ac:chgData name="Simon Jolly" userId="483c67c2-aa76-446b-83f2-8414b3e7bd97" providerId="ADAL" clId="{6067E2D7-76B2-5353-BE34-0C774A117E0F}" dt="2026-06-25T15:12:41.510" v="636" actId="14100"/>
            <ac:spMkLst>
              <pc:docMk/>
              <pc:sldMasterMk cId="841620571" sldId="2147483933"/>
              <pc:sldLayoutMk cId="713036438" sldId="2147483938"/>
              <ac:spMk id="6" creationId="{E2B16050-A943-099A-AF79-6F49DBB82BB4}"/>
            </ac:spMkLst>
          </pc:spChg>
          <pc:spChg chg="mod">
            <ac:chgData name="Simon Jolly" userId="483c67c2-aa76-446b-83f2-8414b3e7bd97" providerId="ADAL" clId="{6067E2D7-76B2-5353-BE34-0C774A117E0F}" dt="2026-06-25T15:12:33.160" v="635" actId="14100"/>
            <ac:spMkLst>
              <pc:docMk/>
              <pc:sldMasterMk cId="841620571" sldId="2147483933"/>
              <pc:sldLayoutMk cId="713036438" sldId="2147483938"/>
              <ac:spMk id="7" creationId="{0799EAC2-36C5-0886-6CEB-AA012D2BF087}"/>
            </ac:spMkLst>
          </pc:spChg>
          <pc:spChg chg="mod">
            <ac:chgData name="Simon Jolly" userId="483c67c2-aa76-446b-83f2-8414b3e7bd97" providerId="ADAL" clId="{6067E2D7-76B2-5353-BE34-0C774A117E0F}" dt="2026-06-25T15:12:41.510" v="636" actId="14100"/>
            <ac:spMkLst>
              <pc:docMk/>
              <pc:sldMasterMk cId="841620571" sldId="2147483933"/>
              <pc:sldLayoutMk cId="713036438" sldId="2147483938"/>
              <ac:spMk id="9" creationId="{908200AF-1B54-4B7F-F10C-736BAADD0EA7}"/>
            </ac:spMkLst>
          </pc:spChg>
          <pc:spChg chg="add mod">
            <ac:chgData name="Simon Jolly" userId="483c67c2-aa76-446b-83f2-8414b3e7bd97" providerId="ADAL" clId="{6067E2D7-76B2-5353-BE34-0C774A117E0F}" dt="2026-06-25T15:10:12.699" v="620"/>
            <ac:spMkLst>
              <pc:docMk/>
              <pc:sldMasterMk cId="841620571" sldId="2147483933"/>
              <pc:sldLayoutMk cId="713036438" sldId="2147483938"/>
              <ac:spMk id="10" creationId="{EDC7C238-F87B-D298-0E01-8957CE608192}"/>
            </ac:spMkLst>
          </pc:spChg>
          <pc:spChg chg="add mod">
            <ac:chgData name="Simon Jolly" userId="483c67c2-aa76-446b-83f2-8414b3e7bd97" providerId="ADAL" clId="{6067E2D7-76B2-5353-BE34-0C774A117E0F}" dt="2026-06-25T15:10:12.699" v="620"/>
            <ac:spMkLst>
              <pc:docMk/>
              <pc:sldMasterMk cId="841620571" sldId="2147483933"/>
              <pc:sldLayoutMk cId="713036438" sldId="2147483938"/>
              <ac:spMk id="11" creationId="{47E34F62-3113-7987-ACCF-F5A390327851}"/>
            </ac:spMkLst>
          </pc:spChg>
          <pc:spChg chg="add mod">
            <ac:chgData name="Simon Jolly" userId="483c67c2-aa76-446b-83f2-8414b3e7bd97" providerId="ADAL" clId="{6067E2D7-76B2-5353-BE34-0C774A117E0F}" dt="2026-06-25T15:10:12.699" v="620"/>
            <ac:spMkLst>
              <pc:docMk/>
              <pc:sldMasterMk cId="841620571" sldId="2147483933"/>
              <pc:sldLayoutMk cId="713036438" sldId="2147483938"/>
              <ac:spMk id="12" creationId="{3658EEBA-53EC-B5E7-6AC7-FCA3B4B83878}"/>
            </ac:spMkLst>
          </pc:spChg>
          <pc:spChg chg="add mod">
            <ac:chgData name="Simon Jolly" userId="483c67c2-aa76-446b-83f2-8414b3e7bd97" providerId="ADAL" clId="{6067E2D7-76B2-5353-BE34-0C774A117E0F}" dt="2026-06-25T15:11:46.129" v="629" actId="408"/>
            <ac:spMkLst>
              <pc:docMk/>
              <pc:sldMasterMk cId="841620571" sldId="2147483933"/>
              <pc:sldLayoutMk cId="713036438" sldId="2147483938"/>
              <ac:spMk id="13" creationId="{780C434D-040A-640B-FAC7-23969D863A77}"/>
            </ac:spMkLst>
          </pc:spChg>
          <pc:spChg chg="mod">
            <ac:chgData name="Simon Jolly" userId="483c67c2-aa76-446b-83f2-8414b3e7bd97" providerId="ADAL" clId="{6067E2D7-76B2-5353-BE34-0C774A117E0F}" dt="2026-06-25T15:12:33.160" v="635" actId="14100"/>
            <ac:spMkLst>
              <pc:docMk/>
              <pc:sldMasterMk cId="841620571" sldId="2147483933"/>
              <pc:sldLayoutMk cId="713036438" sldId="2147483938"/>
              <ac:spMk id="28" creationId="{7A9B95BC-4D66-3908-97EF-FB4460F52B22}"/>
            </ac:spMkLst>
          </pc:spChg>
          <pc:spChg chg="mod">
            <ac:chgData name="Simon Jolly" userId="483c67c2-aa76-446b-83f2-8414b3e7bd97" providerId="ADAL" clId="{6067E2D7-76B2-5353-BE34-0C774A117E0F}" dt="2026-06-25T15:12:33.160" v="635" actId="14100"/>
            <ac:spMkLst>
              <pc:docMk/>
              <pc:sldMasterMk cId="841620571" sldId="2147483933"/>
              <pc:sldLayoutMk cId="713036438" sldId="2147483938"/>
              <ac:spMk id="35" creationId="{C85375D3-F603-A1F9-0769-6A655B6E6692}"/>
            </ac:spMkLst>
          </pc:spChg>
          <pc:spChg chg="mod">
            <ac:chgData name="Simon Jolly" userId="483c67c2-aa76-446b-83f2-8414b3e7bd97" providerId="ADAL" clId="{6067E2D7-76B2-5353-BE34-0C774A117E0F}" dt="2026-06-25T15:12:33.160" v="635" actId="14100"/>
            <ac:spMkLst>
              <pc:docMk/>
              <pc:sldMasterMk cId="841620571" sldId="2147483933"/>
              <pc:sldLayoutMk cId="713036438" sldId="2147483938"/>
              <ac:spMk id="36" creationId="{5B98E73B-EC26-695B-64A0-FE5244D0C7D7}"/>
            </ac:spMkLst>
          </pc:spChg>
          <pc:picChg chg="del">
            <ac:chgData name="Simon Jolly" userId="483c67c2-aa76-446b-83f2-8414b3e7bd97" providerId="ADAL" clId="{6067E2D7-76B2-5353-BE34-0C774A117E0F}" dt="2026-06-25T15:10:16.843" v="621" actId="478"/>
            <ac:picMkLst>
              <pc:docMk/>
              <pc:sldMasterMk cId="841620571" sldId="2147483933"/>
              <pc:sldLayoutMk cId="713036438" sldId="2147483938"/>
              <ac:picMk id="8" creationId="{9EE115A2-315F-2C75-AD3F-871CC5AAC4DF}"/>
            </ac:picMkLst>
          </pc:picChg>
        </pc:sldLayoutChg>
        <pc:sldLayoutChg chg="addSp delSp modSp add mod replId">
          <pc:chgData name="Simon Jolly" userId="483c67c2-aa76-446b-83f2-8414b3e7bd97" providerId="ADAL" clId="{6067E2D7-76B2-5353-BE34-0C774A117E0F}" dt="2026-06-25T15:18:25.816" v="675" actId="14100"/>
          <pc:sldLayoutMkLst>
            <pc:docMk/>
            <pc:sldMasterMk cId="841620571" sldId="2147483933"/>
            <pc:sldLayoutMk cId="3249290419" sldId="2147483939"/>
          </pc:sldLayoutMkLst>
          <pc:spChg chg="add mod">
            <ac:chgData name="Simon Jolly" userId="483c67c2-aa76-446b-83f2-8414b3e7bd97" providerId="ADAL" clId="{6067E2D7-76B2-5353-BE34-0C774A117E0F}" dt="2026-06-25T15:16:31.533" v="664"/>
            <ac:spMkLst>
              <pc:docMk/>
              <pc:sldMasterMk cId="841620571" sldId="2147483933"/>
              <pc:sldLayoutMk cId="3249290419" sldId="2147483939"/>
              <ac:spMk id="3" creationId="{31AF7D7A-D93D-C562-F0CE-4E6AC394CB89}"/>
            </ac:spMkLst>
          </pc:spChg>
          <pc:spChg chg="add mod">
            <ac:chgData name="Simon Jolly" userId="483c67c2-aa76-446b-83f2-8414b3e7bd97" providerId="ADAL" clId="{6067E2D7-76B2-5353-BE34-0C774A117E0F}" dt="2026-06-25T15:16:31.533" v="664"/>
            <ac:spMkLst>
              <pc:docMk/>
              <pc:sldMasterMk cId="841620571" sldId="2147483933"/>
              <pc:sldLayoutMk cId="3249290419" sldId="2147483939"/>
              <ac:spMk id="4" creationId="{43F1D6AE-316D-DE89-A133-7AC9A93FAD23}"/>
            </ac:spMkLst>
          </pc:spChg>
          <pc:spChg chg="mod">
            <ac:chgData name="Simon Jolly" userId="483c67c2-aa76-446b-83f2-8414b3e7bd97" providerId="ADAL" clId="{6067E2D7-76B2-5353-BE34-0C774A117E0F}" dt="2026-06-25T15:17:11.156" v="668" actId="14100"/>
            <ac:spMkLst>
              <pc:docMk/>
              <pc:sldMasterMk cId="841620571" sldId="2147483933"/>
              <pc:sldLayoutMk cId="3249290419" sldId="2147483939"/>
              <ac:spMk id="5" creationId="{DE347494-B2C3-0D8B-8EC4-E69AF14061BE}"/>
            </ac:spMkLst>
          </pc:spChg>
          <pc:spChg chg="mod">
            <ac:chgData name="Simon Jolly" userId="483c67c2-aa76-446b-83f2-8414b3e7bd97" providerId="ADAL" clId="{6067E2D7-76B2-5353-BE34-0C774A117E0F}" dt="2026-06-25T15:18:25.816" v="675" actId="14100"/>
            <ac:spMkLst>
              <pc:docMk/>
              <pc:sldMasterMk cId="841620571" sldId="2147483933"/>
              <pc:sldLayoutMk cId="3249290419" sldId="2147483939"/>
              <ac:spMk id="6" creationId="{129D6C95-4A5B-9C67-29AF-2DE954D6E43F}"/>
            </ac:spMkLst>
          </pc:spChg>
          <pc:spChg chg="mod">
            <ac:chgData name="Simon Jolly" userId="483c67c2-aa76-446b-83f2-8414b3e7bd97" providerId="ADAL" clId="{6067E2D7-76B2-5353-BE34-0C774A117E0F}" dt="2026-06-25T15:18:20.684" v="674" actId="14100"/>
            <ac:spMkLst>
              <pc:docMk/>
              <pc:sldMasterMk cId="841620571" sldId="2147483933"/>
              <pc:sldLayoutMk cId="3249290419" sldId="2147483939"/>
              <ac:spMk id="7" creationId="{80A7D660-C734-F70C-8436-BC3EFE9A5B2D}"/>
            </ac:spMkLst>
          </pc:spChg>
          <pc:spChg chg="mod">
            <ac:chgData name="Simon Jolly" userId="483c67c2-aa76-446b-83f2-8414b3e7bd97" providerId="ADAL" clId="{6067E2D7-76B2-5353-BE34-0C774A117E0F}" dt="2026-06-25T15:17:29.215" v="670" actId="553"/>
            <ac:spMkLst>
              <pc:docMk/>
              <pc:sldMasterMk cId="841620571" sldId="2147483933"/>
              <pc:sldLayoutMk cId="3249290419" sldId="2147483939"/>
              <ac:spMk id="8" creationId="{8D5B7CB8-CFE1-C7FC-EE27-A89C4573D4F0}"/>
            </ac:spMkLst>
          </pc:spChg>
          <pc:spChg chg="add mod">
            <ac:chgData name="Simon Jolly" userId="483c67c2-aa76-446b-83f2-8414b3e7bd97" providerId="ADAL" clId="{6067E2D7-76B2-5353-BE34-0C774A117E0F}" dt="2026-06-25T15:16:31.533" v="664"/>
            <ac:spMkLst>
              <pc:docMk/>
              <pc:sldMasterMk cId="841620571" sldId="2147483933"/>
              <pc:sldLayoutMk cId="3249290419" sldId="2147483939"/>
              <ac:spMk id="9" creationId="{64A3641D-FC5A-A482-45A7-D2B97B186B38}"/>
            </ac:spMkLst>
          </pc:spChg>
          <pc:picChg chg="del">
            <ac:chgData name="Simon Jolly" userId="483c67c2-aa76-446b-83f2-8414b3e7bd97" providerId="ADAL" clId="{6067E2D7-76B2-5353-BE34-0C774A117E0F}" dt="2026-06-25T15:16:34.932" v="665" actId="478"/>
            <ac:picMkLst>
              <pc:docMk/>
              <pc:sldMasterMk cId="841620571" sldId="2147483933"/>
              <pc:sldLayoutMk cId="3249290419" sldId="2147483939"/>
              <ac:picMk id="2" creationId="{DEC4CDE7-BB95-C8A0-730E-D626B97500E6}"/>
            </ac:picMkLst>
          </pc:picChg>
        </pc:sldLayoutChg>
        <pc:sldLayoutChg chg="add mod replId">
          <pc:chgData name="Simon Jolly" userId="483c67c2-aa76-446b-83f2-8414b3e7bd97" providerId="ADAL" clId="{6067E2D7-76B2-5353-BE34-0C774A117E0F}" dt="2026-06-25T14:55:41.558" v="527" actId="2890"/>
          <pc:sldLayoutMkLst>
            <pc:docMk/>
            <pc:sldMasterMk cId="841620571" sldId="2147483933"/>
            <pc:sldLayoutMk cId="4003440038" sldId="2147483940"/>
          </pc:sldLayoutMkLst>
        </pc:sldLayoutChg>
        <pc:sldLayoutChg chg="delSp add mod replId">
          <pc:chgData name="Simon Jolly" userId="483c67c2-aa76-446b-83f2-8414b3e7bd97" providerId="ADAL" clId="{6067E2D7-76B2-5353-BE34-0C774A117E0F}" dt="2026-06-25T15:15:27.272" v="656" actId="478"/>
          <pc:sldLayoutMkLst>
            <pc:docMk/>
            <pc:sldMasterMk cId="841620571" sldId="2147483933"/>
            <pc:sldLayoutMk cId="2977754717" sldId="2147483941"/>
          </pc:sldLayoutMkLst>
          <pc:picChg chg="del">
            <ac:chgData name="Simon Jolly" userId="483c67c2-aa76-446b-83f2-8414b3e7bd97" providerId="ADAL" clId="{6067E2D7-76B2-5353-BE34-0C774A117E0F}" dt="2026-06-25T15:15:27.272" v="656" actId="478"/>
            <ac:picMkLst>
              <pc:docMk/>
              <pc:sldMasterMk cId="841620571" sldId="2147483933"/>
              <pc:sldLayoutMk cId="2977754717" sldId="2147483941"/>
              <ac:picMk id="3" creationId="{555D52B5-B38D-8754-974B-DF6787525D24}"/>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UCL Sans" pitchFamily="2" charset="77"/>
                <a:ea typeface="+mn-ea"/>
                <a:cs typeface="+mn-cs"/>
              </a:defRPr>
            </a:pPr>
            <a:r>
              <a:rPr lang="en-GB" dirty="0"/>
              <a:t>Example</a:t>
            </a:r>
            <a:r>
              <a:rPr lang="en-GB" baseline="0" dirty="0"/>
              <a:t> bar chart (right-click to edit)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UCL Sans" pitchFamily="2" charset="77"/>
              <a:ea typeface="+mn-ea"/>
              <a:cs typeface="+mn-cs"/>
            </a:defRPr>
          </a:pPr>
          <a:endParaRPr lang="en-GB"/>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BEA-3944-A59A-6FE6D460B484}"/>
            </c:ext>
          </c:extLst>
        </c:ser>
        <c:ser>
          <c:idx val="1"/>
          <c:order val="1"/>
          <c:tx>
            <c:strRef>
              <c:f>Sheet1!$C$1</c:f>
              <c:strCache>
                <c:ptCount val="1"/>
                <c:pt idx="0">
                  <c:v>Series 2</c:v>
                </c:pt>
              </c:strCache>
            </c:strRef>
          </c:tx>
          <c:spPr>
            <a:solidFill>
              <a:srgbClr val="E645A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BEA-3944-A59A-6FE6D460B484}"/>
            </c:ext>
          </c:extLst>
        </c:ser>
        <c:ser>
          <c:idx val="2"/>
          <c:order val="2"/>
          <c:tx>
            <c:strRef>
              <c:f>Sheet1!$D$1</c:f>
              <c:strCache>
                <c:ptCount val="1"/>
                <c:pt idx="0">
                  <c:v>Series 3</c:v>
                </c:pt>
              </c:strCache>
            </c:strRef>
          </c:tx>
          <c:spPr>
            <a:solidFill>
              <a:srgbClr val="12239E"/>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BEA-3944-A59A-6FE6D460B484}"/>
            </c:ext>
          </c:extLst>
        </c:ser>
        <c:dLbls>
          <c:showLegendKey val="0"/>
          <c:showVal val="0"/>
          <c:showCatName val="0"/>
          <c:showSerName val="0"/>
          <c:showPercent val="0"/>
          <c:showBubbleSize val="0"/>
        </c:dLbls>
        <c:gapWidth val="219"/>
        <c:overlap val="-27"/>
        <c:axId val="1748632448"/>
        <c:axId val="1748315344"/>
      </c:barChart>
      <c:catAx>
        <c:axId val="174863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crossAx val="1748315344"/>
        <c:crosses val="autoZero"/>
        <c:auto val="1"/>
        <c:lblAlgn val="ctr"/>
        <c:lblOffset val="100"/>
        <c:noMultiLvlLbl val="0"/>
      </c:catAx>
      <c:valAx>
        <c:axId val="174831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crossAx val="174863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UCL Sa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UCL Sans" pitchFamily="2" charset="77"/>
                <a:ea typeface="+mn-ea"/>
                <a:cs typeface="+mn-cs"/>
              </a:defRPr>
            </a:pPr>
            <a:r>
              <a:rPr lang="en-US" dirty="0"/>
              <a:t>Example pie chart</a:t>
            </a:r>
            <a:r>
              <a:rPr lang="en-US" baseline="0" dirty="0"/>
              <a:t> (right-click to edit)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UCL Sans" pitchFamily="2" charset="77"/>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31750">
                <a:solidFill>
                  <a:schemeClr val="bg1"/>
                </a:solidFill>
              </a:ln>
              <a:effectLst/>
            </c:spPr>
            <c:extLst>
              <c:ext xmlns:c16="http://schemas.microsoft.com/office/drawing/2014/chart" uri="{C3380CC4-5D6E-409C-BE32-E72D297353CC}">
                <c16:uniqueId val="{00000001-22F2-4BA5-A8D7-98F01149A88E}"/>
              </c:ext>
            </c:extLst>
          </c:dPt>
          <c:dPt>
            <c:idx val="1"/>
            <c:bubble3D val="0"/>
            <c:spPr>
              <a:solidFill>
                <a:srgbClr val="118DFF"/>
              </a:solidFill>
              <a:ln w="31750">
                <a:solidFill>
                  <a:schemeClr val="lt1"/>
                </a:solidFill>
              </a:ln>
              <a:effectLst/>
            </c:spPr>
            <c:extLst>
              <c:ext xmlns:c16="http://schemas.microsoft.com/office/drawing/2014/chart" uri="{C3380CC4-5D6E-409C-BE32-E72D297353CC}">
                <c16:uniqueId val="{00000003-22F2-4BA5-A8D7-98F01149A88E}"/>
              </c:ext>
            </c:extLst>
          </c:dPt>
          <c:dPt>
            <c:idx val="2"/>
            <c:bubble3D val="0"/>
            <c:spPr>
              <a:solidFill>
                <a:srgbClr val="10433F"/>
              </a:solidFill>
              <a:ln w="31750">
                <a:solidFill>
                  <a:schemeClr val="lt1"/>
                </a:solidFill>
              </a:ln>
              <a:effectLst/>
            </c:spPr>
            <c:extLst>
              <c:ext xmlns:c16="http://schemas.microsoft.com/office/drawing/2014/chart" uri="{C3380CC4-5D6E-409C-BE32-E72D297353CC}">
                <c16:uniqueId val="{00000005-22F2-4BA5-A8D7-98F01149A88E}"/>
              </c:ext>
            </c:extLst>
          </c:dPt>
          <c:dPt>
            <c:idx val="3"/>
            <c:bubble3D val="0"/>
            <c:spPr>
              <a:solidFill>
                <a:srgbClr val="E66C37"/>
              </a:solidFill>
              <a:ln w="31750">
                <a:solidFill>
                  <a:schemeClr val="lt1"/>
                </a:solidFill>
              </a:ln>
              <a:effectLst/>
            </c:spPr>
            <c:extLst>
              <c:ext xmlns:c16="http://schemas.microsoft.com/office/drawing/2014/chart" uri="{C3380CC4-5D6E-409C-BE32-E72D297353CC}">
                <c16:uniqueId val="{00000007-22F2-4BA5-A8D7-98F01149A88E}"/>
              </c:ext>
            </c:extLst>
          </c:dPt>
          <c:cat>
            <c:strRef>
              <c:f>Sheet1!$A$2:$A$5</c:f>
              <c:strCache>
                <c:ptCount val="4"/>
                <c:pt idx="0">
                  <c:v>Segment 1</c:v>
                </c:pt>
                <c:pt idx="1">
                  <c:v>Segment 2</c:v>
                </c:pt>
                <c:pt idx="2">
                  <c:v>Segment 3</c:v>
                </c:pt>
                <c:pt idx="3">
                  <c:v>Segment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2F2-4BA5-A8D7-98F01149A88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UCL Sans"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UCL Sans" pitchFamily="2" charset="77"/>
                <a:ea typeface="+mn-ea"/>
                <a:cs typeface="+mn-cs"/>
              </a:defRPr>
            </a:pPr>
            <a:r>
              <a:rPr lang="en-GB" dirty="0"/>
              <a:t>Example</a:t>
            </a:r>
            <a:r>
              <a:rPr lang="en-GB" baseline="0" dirty="0"/>
              <a:t> chart (right-click to edit)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UCL Sans" pitchFamily="2" charset="77"/>
              <a:ea typeface="+mn-ea"/>
              <a:cs typeface="+mn-cs"/>
            </a:defRPr>
          </a:pPr>
          <a:endParaRPr lang="en-GB"/>
        </a:p>
      </c:txPr>
    </c:title>
    <c:autoTitleDeleted val="0"/>
    <c:plotArea>
      <c:layout/>
      <c:barChart>
        <c:barDir val="bar"/>
        <c:grouping val="clustered"/>
        <c:varyColors val="0"/>
        <c:ser>
          <c:idx val="0"/>
          <c:order val="0"/>
          <c:tx>
            <c:strRef>
              <c:f>Sheet1!$B$1</c:f>
              <c:strCache>
                <c:ptCount val="1"/>
                <c:pt idx="0">
                  <c:v>Series 1</c:v>
                </c:pt>
              </c:strCache>
            </c:strRef>
          </c:tx>
          <c:spPr>
            <a:solidFill>
              <a:srgbClr val="118DFF"/>
            </a:solidFill>
            <a:ln>
              <a:solidFill>
                <a:schemeClr val="bg1"/>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37E-4841-84E0-0C663A6ECDC0}"/>
            </c:ext>
          </c:extLst>
        </c:ser>
        <c:ser>
          <c:idx val="1"/>
          <c:order val="1"/>
          <c:tx>
            <c:strRef>
              <c:f>Sheet1!$C$1</c:f>
              <c:strCache>
                <c:ptCount val="1"/>
                <c:pt idx="0">
                  <c:v>Series 2</c:v>
                </c:pt>
              </c:strCache>
            </c:strRef>
          </c:tx>
          <c:spPr>
            <a:solidFill>
              <a:srgbClr val="10433F"/>
            </a:solidFill>
            <a:ln w="15875">
              <a:solidFill>
                <a:schemeClr val="bg1"/>
              </a:solid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c:v>
                </c:pt>
                <c:pt idx="2">
                  <c:v>2</c:v>
                </c:pt>
                <c:pt idx="3">
                  <c:v>2.8</c:v>
                </c:pt>
              </c:numCache>
            </c:numRef>
          </c:val>
          <c:extLst>
            <c:ext xmlns:c16="http://schemas.microsoft.com/office/drawing/2014/chart" uri="{C3380CC4-5D6E-409C-BE32-E72D297353CC}">
              <c16:uniqueId val="{00000001-737E-4841-84E0-0C663A6ECDC0}"/>
            </c:ext>
          </c:extLst>
        </c:ser>
        <c:ser>
          <c:idx val="2"/>
          <c:order val="2"/>
          <c:tx>
            <c:strRef>
              <c:f>Sheet1!$D$1</c:f>
              <c:strCache>
                <c:ptCount val="1"/>
                <c:pt idx="0">
                  <c:v>Series 3</c:v>
                </c:pt>
              </c:strCache>
            </c:strRef>
          </c:tx>
          <c:spPr>
            <a:solidFill>
              <a:srgbClr val="E66C37"/>
            </a:solidFill>
            <a:ln w="15875">
              <a:solidFill>
                <a:schemeClr val="bg1"/>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6</c:v>
                </c:pt>
                <c:pt idx="1">
                  <c:v>2</c:v>
                </c:pt>
                <c:pt idx="2">
                  <c:v>4</c:v>
                </c:pt>
                <c:pt idx="3">
                  <c:v>4.5</c:v>
                </c:pt>
              </c:numCache>
            </c:numRef>
          </c:val>
          <c:extLst>
            <c:ext xmlns:c16="http://schemas.microsoft.com/office/drawing/2014/chart" uri="{C3380CC4-5D6E-409C-BE32-E72D297353CC}">
              <c16:uniqueId val="{00000002-737E-4841-84E0-0C663A6ECDC0}"/>
            </c:ext>
          </c:extLst>
        </c:ser>
        <c:ser>
          <c:idx val="3"/>
          <c:order val="3"/>
          <c:tx>
            <c:strRef>
              <c:f>Sheet1!$E$1</c:f>
              <c:strCache>
                <c:ptCount val="1"/>
                <c:pt idx="0">
                  <c:v>Series 4</c:v>
                </c:pt>
              </c:strCache>
            </c:strRef>
          </c:tx>
          <c:spPr>
            <a:solidFill>
              <a:srgbClr val="12239E"/>
            </a:solidFill>
            <a:ln w="15875">
              <a:solidFill>
                <a:schemeClr val="bg1"/>
              </a:solid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737E-4841-84E0-0C663A6ECDC0}"/>
            </c:ext>
          </c:extLst>
        </c:ser>
        <c:ser>
          <c:idx val="4"/>
          <c:order val="4"/>
          <c:tx>
            <c:strRef>
              <c:f>Sheet1!$F$1</c:f>
              <c:strCache>
                <c:ptCount val="1"/>
                <c:pt idx="0">
                  <c:v>Series 5</c:v>
                </c:pt>
              </c:strCache>
            </c:strRef>
          </c:tx>
          <c:spPr>
            <a:solidFill>
              <a:srgbClr val="1AAB40"/>
            </a:solidFill>
            <a:ln w="15875">
              <a:solidFill>
                <a:schemeClr val="bg1"/>
              </a:solid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3</c:v>
                </c:pt>
                <c:pt idx="1">
                  <c:v>1</c:v>
                </c:pt>
                <c:pt idx="2">
                  <c:v>2</c:v>
                </c:pt>
                <c:pt idx="3">
                  <c:v>4.5</c:v>
                </c:pt>
              </c:numCache>
            </c:numRef>
          </c:val>
          <c:extLst>
            <c:ext xmlns:c16="http://schemas.microsoft.com/office/drawing/2014/chart" uri="{C3380CC4-5D6E-409C-BE32-E72D297353CC}">
              <c16:uniqueId val="{00000004-737E-4841-84E0-0C663A6ECDC0}"/>
            </c:ext>
          </c:extLst>
        </c:ser>
        <c:ser>
          <c:idx val="5"/>
          <c:order val="5"/>
          <c:tx>
            <c:strRef>
              <c:f>Sheet1!$G$1</c:f>
              <c:strCache>
                <c:ptCount val="1"/>
                <c:pt idx="0">
                  <c:v>Series 6</c:v>
                </c:pt>
              </c:strCache>
            </c:strRef>
          </c:tx>
          <c:spPr>
            <a:solidFill>
              <a:schemeClr val="accent1"/>
            </a:solidFill>
            <a:ln w="15875">
              <a:solidFill>
                <a:schemeClr val="bg1"/>
              </a:solidFill>
            </a:ln>
            <a:effectLst/>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5-737E-4841-84E0-0C663A6ECDC0}"/>
            </c:ext>
          </c:extLst>
        </c:ser>
        <c:dLbls>
          <c:showLegendKey val="0"/>
          <c:showVal val="0"/>
          <c:showCatName val="0"/>
          <c:showSerName val="0"/>
          <c:showPercent val="0"/>
          <c:showBubbleSize val="0"/>
        </c:dLbls>
        <c:gapWidth val="182"/>
        <c:axId val="1883372864"/>
        <c:axId val="1883287808"/>
      </c:barChart>
      <c:catAx>
        <c:axId val="188337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crossAx val="1883287808"/>
        <c:crosses val="autoZero"/>
        <c:auto val="1"/>
        <c:lblAlgn val="ctr"/>
        <c:lblOffset val="100"/>
        <c:noMultiLvlLbl val="0"/>
      </c:catAx>
      <c:valAx>
        <c:axId val="18832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crossAx val="188337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UCL Sans"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UCL Sa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E67AAA-7040-8B0B-8122-DDA10601D6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447D23-0C3D-D7C0-6667-B2C6AA1EE4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1D93C3-F286-9C4B-98EC-FBB7F0C69BB5}" type="datetimeFigureOut">
              <a:rPr lang="en-US" smtClean="0"/>
              <a:t>6/25/26</a:t>
            </a:fld>
            <a:endParaRPr lang="en-US"/>
          </a:p>
        </p:txBody>
      </p:sp>
      <p:sp>
        <p:nvSpPr>
          <p:cNvPr id="4" name="Footer Placeholder 3">
            <a:extLst>
              <a:ext uri="{FF2B5EF4-FFF2-40B4-BE49-F238E27FC236}">
                <a16:creationId xmlns:a16="http://schemas.microsoft.com/office/drawing/2014/main" id="{9D20A97E-0F68-A874-C9FD-80673D508B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BACC15-A2E2-9CD3-5B2C-9BBABA6B4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A0B70-CCF2-4444-BE01-B320D9CE5A46}" type="slidenum">
              <a:rPr lang="en-US" smtClean="0"/>
              <a:t>‹#›</a:t>
            </a:fld>
            <a:endParaRPr lang="en-US"/>
          </a:p>
        </p:txBody>
      </p:sp>
    </p:spTree>
    <p:extLst>
      <p:ext uri="{BB962C8B-B14F-4D97-AF65-F5344CB8AC3E}">
        <p14:creationId xmlns:p14="http://schemas.microsoft.com/office/powerpoint/2010/main" val="251416721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8A70A-88C5-8F48-B495-07492CFAC4E8}" type="datetimeFigureOut">
              <a:rPr lang="en-US" smtClean="0"/>
              <a:t>6/25/26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BC158-BB56-D04E-8DE4-3CEB786515BF}" type="slidenum">
              <a:rPr lang="en-US" smtClean="0"/>
              <a:t>‹#›</a:t>
            </a:fld>
            <a:endParaRPr lang="en-US"/>
          </a:p>
        </p:txBody>
      </p:sp>
    </p:spTree>
    <p:extLst>
      <p:ext uri="{BB962C8B-B14F-4D97-AF65-F5344CB8AC3E}">
        <p14:creationId xmlns:p14="http://schemas.microsoft.com/office/powerpoint/2010/main" val="28490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first three pages are template guide pages that explain how to use the templates, colour palettes for visualising data, and provide guidance on creating accessible documents. Please remove these pages once you have finalised your template.</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a:t>
            </a:fld>
            <a:endParaRPr lang="en-US"/>
          </a:p>
        </p:txBody>
      </p:sp>
    </p:spTree>
    <p:extLst>
      <p:ext uri="{BB962C8B-B14F-4D97-AF65-F5344CB8AC3E}">
        <p14:creationId xmlns:p14="http://schemas.microsoft.com/office/powerpoint/2010/main" val="171714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Content slide with a headline at the top left, followed by text box beneath it. Below this, a footer area includes the date on the left, space for footer text in the centre, and a slide number. The UCL logo is positioned in the bottom-right corner.</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10</a:t>
            </a:fld>
            <a:endParaRPr lang="en-US"/>
          </a:p>
        </p:txBody>
      </p:sp>
    </p:spTree>
    <p:extLst>
      <p:ext uri="{BB962C8B-B14F-4D97-AF65-F5344CB8AC3E}">
        <p14:creationId xmlns:p14="http://schemas.microsoft.com/office/powerpoint/2010/main" val="47447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full image with UCL logo dark purple on colour is positioned in the bottom-right corner.</a:t>
            </a:r>
            <a:endParaRPr lang="en-GB" dirty="0"/>
          </a:p>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11</a:t>
            </a:fld>
            <a:endParaRPr lang="en-US"/>
          </a:p>
        </p:txBody>
      </p:sp>
    </p:spTree>
    <p:extLst>
      <p:ext uri="{BB962C8B-B14F-4D97-AF65-F5344CB8AC3E}">
        <p14:creationId xmlns:p14="http://schemas.microsoft.com/office/powerpoint/2010/main" val="100883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with a full dark-purple background. A large main heading appears in the top left corner, with a smaller subheading aligned toward the upper right. Below the heading on the left, there is space for a table header and an example table with two columns and multiple rows (including numbered entries and repeated row data), with one row highlighted. A large dotted world map graphic is positioned on the right side of the slide. The UCL logo is positioned in the bottom-right corner.</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12</a:t>
            </a:fld>
            <a:endParaRPr lang="en-US"/>
          </a:p>
        </p:txBody>
      </p:sp>
    </p:spTree>
    <p:extLst>
      <p:ext uri="{BB962C8B-B14F-4D97-AF65-F5344CB8AC3E}">
        <p14:creationId xmlns:p14="http://schemas.microsoft.com/office/powerpoint/2010/main" val="187462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30Content slide with a headline at the top left, followed by 2 column text box, one for subheading and one for body text. Below this, a footer area includes the date on the left, space for footer text in the centre, and a slide number. The UCL logo is positioned in the bottom-right corner.</a:t>
            </a:r>
            <a:endParaRPr lang="en-US" dirty="0"/>
          </a:p>
          <a:p>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13</a:t>
            </a:fld>
            <a:endParaRPr lang="en-US"/>
          </a:p>
        </p:txBody>
      </p:sp>
    </p:spTree>
    <p:extLst>
      <p:ext uri="{BB962C8B-B14F-4D97-AF65-F5344CB8AC3E}">
        <p14:creationId xmlns:p14="http://schemas.microsoft.com/office/powerpoint/2010/main" val="127476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This content slide features a headline at the top left, followed by two columns, each providing space for an image with accompanying copy beneath. Below this, a footer area includes the date on the left, space for footer text in the centre, and a slide number. The UCL logo is positioned in the bottom-right corner.</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14</a:t>
            </a:fld>
            <a:endParaRPr lang="en-US"/>
          </a:p>
        </p:txBody>
      </p:sp>
    </p:spTree>
    <p:extLst>
      <p:ext uri="{BB962C8B-B14F-4D97-AF65-F5344CB8AC3E}">
        <p14:creationId xmlns:p14="http://schemas.microsoft.com/office/powerpoint/2010/main" val="298323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with a two-column layout. A headline is positioned at the top left, with an image on the left with body text arranged on the right. Below this, a footer area includes the date on the left, space for footer text in the centre, and a slide number. The UCL logo is positioned in the bottom-right corner.</a:t>
            </a:r>
            <a:endParaRPr lang="en-US" dirty="0"/>
          </a:p>
          <a:p>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15</a:t>
            </a:fld>
            <a:endParaRPr lang="en-US"/>
          </a:p>
        </p:txBody>
      </p:sp>
    </p:spTree>
    <p:extLst>
      <p:ext uri="{BB962C8B-B14F-4D97-AF65-F5344CB8AC3E}">
        <p14:creationId xmlns:p14="http://schemas.microsoft.com/office/powerpoint/2010/main" val="265074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This content slide features a headline at the top left, followed by four columns, each providing space for an image with accompanying copy beneath. Below this, a footer area includes the date on the left, space for footer text in the centre, and a slide number. The UCL logo is positioned in the bottom-right corner.</a:t>
            </a:r>
            <a:endParaRPr lang="en-US" dirty="0"/>
          </a:p>
          <a:p>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16</a:t>
            </a:fld>
            <a:endParaRPr lang="en-US"/>
          </a:p>
        </p:txBody>
      </p:sp>
    </p:spTree>
    <p:extLst>
      <p:ext uri="{BB962C8B-B14F-4D97-AF65-F5344CB8AC3E}">
        <p14:creationId xmlns:p14="http://schemas.microsoft.com/office/powerpoint/2010/main" val="78872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with a headline at the top left, followed by a subheading on the right. The lower section of the slide is divided into two columns, each providing space for graphs, images, or charts. When inserting charts, the font is automatically set to Aptos. Please remember to change it to UCL Sans to ensure consistency. Below this, a footer area includes the date on the left, space for footer text in the centre, and a slide number. The UCL logo is positioned in the bottom-right corner.</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17</a:t>
            </a:fld>
            <a:endParaRPr lang="en-US"/>
          </a:p>
        </p:txBody>
      </p:sp>
    </p:spTree>
    <p:extLst>
      <p:ext uri="{BB962C8B-B14F-4D97-AF65-F5344CB8AC3E}">
        <p14:creationId xmlns:p14="http://schemas.microsoft.com/office/powerpoint/2010/main" val="47315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Content slide full image with the UCL logo off-white colour is positioned in the bottom-right corner.</a:t>
            </a:r>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18</a:t>
            </a:fld>
            <a:endParaRPr lang="en-US"/>
          </a:p>
        </p:txBody>
      </p:sp>
    </p:spTree>
    <p:extLst>
      <p:ext uri="{BB962C8B-B14F-4D97-AF65-F5344CB8AC3E}">
        <p14:creationId xmlns:p14="http://schemas.microsoft.com/office/powerpoint/2010/main" val="193647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with a headline at the top left, followed by a subheading on the right. The lower section of the is space for for graphs, images, charts or videos. When inserting charts, the font is automatically set to Aptos. Please remember to change it to UCL Sans to ensure consistency. Below this, a footer area includes the date on the left, space for footer text in the centre, and a slide number. The UCL logo is positioned in the bottom-right corner.</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19</a:t>
            </a:fld>
            <a:endParaRPr lang="en-US"/>
          </a:p>
        </p:txBody>
      </p:sp>
    </p:spTree>
    <p:extLst>
      <p:ext uri="{BB962C8B-B14F-4D97-AF65-F5344CB8AC3E}">
        <p14:creationId xmlns:p14="http://schemas.microsoft.com/office/powerpoint/2010/main" val="8354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47BED-CE77-F60F-EB52-CDFE50832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71919-C8AA-8350-DE44-9D05B2C73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CCAA5-029A-CFE3-C272-287FE4A147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first three pages are template guide pages that explain how to use the templates, colour palettes for visualising data, and provide guidance on creating accessible documents. Please remove these pages once you have finalised your template.</a:t>
            </a:r>
            <a:endParaRPr lang="en-US" dirty="0"/>
          </a:p>
          <a:p>
            <a:endParaRPr lang="en-GB" dirty="0"/>
          </a:p>
        </p:txBody>
      </p:sp>
      <p:sp>
        <p:nvSpPr>
          <p:cNvPr id="4" name="Slide Number Placeholder 3">
            <a:extLst>
              <a:ext uri="{FF2B5EF4-FFF2-40B4-BE49-F238E27FC236}">
                <a16:creationId xmlns:a16="http://schemas.microsoft.com/office/drawing/2014/main" id="{90D47C51-8546-350A-ECB6-52336FCB60DA}"/>
              </a:ext>
            </a:extLst>
          </p:cNvPr>
          <p:cNvSpPr>
            <a:spLocks noGrp="1"/>
          </p:cNvSpPr>
          <p:nvPr>
            <p:ph type="sldNum" sz="quarter" idx="5"/>
          </p:nvPr>
        </p:nvSpPr>
        <p:spPr/>
        <p:txBody>
          <a:bodyPr/>
          <a:lstStyle/>
          <a:p>
            <a:fld id="{E28BC158-BB56-D04E-8DE4-3CEB786515BF}" type="slidenum">
              <a:rPr lang="en-US" smtClean="0"/>
              <a:t>2</a:t>
            </a:fld>
            <a:endParaRPr lang="en-US"/>
          </a:p>
        </p:txBody>
      </p:sp>
    </p:spTree>
    <p:extLst>
      <p:ext uri="{BB962C8B-B14F-4D97-AF65-F5344CB8AC3E}">
        <p14:creationId xmlns:p14="http://schemas.microsoft.com/office/powerpoint/2010/main" val="9475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E3E1C-4384-DFFF-F5D0-C660C0169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B22CE-3BC6-CBC0-B666-456D0FBE2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C42FC-8A69-EB53-2FDC-FDBADCEC4C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with a headline at the top left, followed by a subheading on the right. The lower section provides space for graphs, images, charts or </a:t>
            </a:r>
            <a:r>
              <a:rPr lang="en-GB" sz="1200" b="0" i="0" u="none" strike="noStrike" kern="1200">
                <a:solidFill>
                  <a:schemeClr val="tx1"/>
                </a:solidFill>
                <a:effectLst/>
                <a:latin typeface="+mn-lt"/>
                <a:ea typeface="+mn-ea"/>
                <a:cs typeface="+mn-cs"/>
              </a:rPr>
              <a:t>videos. When </a:t>
            </a:r>
            <a:r>
              <a:rPr lang="en-GB" sz="1200" b="0" i="0" u="none" strike="noStrike" kern="1200" dirty="0">
                <a:solidFill>
                  <a:schemeClr val="tx1"/>
                </a:solidFill>
                <a:effectLst/>
                <a:latin typeface="+mn-lt"/>
                <a:ea typeface="+mn-ea"/>
                <a:cs typeface="+mn-cs"/>
              </a:rPr>
              <a:t>inserting charts, the font is automatically set to Aptos. Please remember to change it to  to ensure consistency. Below this, a footer area includes the date on the left, space for footer text in the centre, and a slide number. The UCL logo is positioned in the bottom-right corner.</a:t>
            </a:r>
            <a:endParaRPr lang="en-US" dirty="0"/>
          </a:p>
          <a:p>
            <a:endParaRPr lang="en-GB" dirty="0"/>
          </a:p>
        </p:txBody>
      </p:sp>
      <p:sp>
        <p:nvSpPr>
          <p:cNvPr id="4" name="Slide Number Placeholder 3">
            <a:extLst>
              <a:ext uri="{FF2B5EF4-FFF2-40B4-BE49-F238E27FC236}">
                <a16:creationId xmlns:a16="http://schemas.microsoft.com/office/drawing/2014/main" id="{F6DE0E69-E380-F8ED-5645-2D3FB77BE140}"/>
              </a:ext>
            </a:extLst>
          </p:cNvPr>
          <p:cNvSpPr>
            <a:spLocks noGrp="1"/>
          </p:cNvSpPr>
          <p:nvPr>
            <p:ph type="sldNum" sz="quarter" idx="5"/>
          </p:nvPr>
        </p:nvSpPr>
        <p:spPr/>
        <p:txBody>
          <a:bodyPr/>
          <a:lstStyle/>
          <a:p>
            <a:fld id="{E28BC158-BB56-D04E-8DE4-3CEB786515BF}" type="slidenum">
              <a:rPr lang="en-US" smtClean="0"/>
              <a:t>20</a:t>
            </a:fld>
            <a:endParaRPr lang="en-US"/>
          </a:p>
        </p:txBody>
      </p:sp>
    </p:spTree>
    <p:extLst>
      <p:ext uri="{BB962C8B-B14F-4D97-AF65-F5344CB8AC3E}">
        <p14:creationId xmlns:p14="http://schemas.microsoft.com/office/powerpoint/2010/main" val="422225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Content slide with a headline at the top left, followed by 2 column bulleted text. Below this, a footer area includes the date on the left, space for footer text in the centre, and a slide number. The UCL logo is positioned in the bottom-right corner.</a:t>
            </a:r>
            <a:endParaRPr lang="en-US" dirty="0"/>
          </a:p>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21</a:t>
            </a:fld>
            <a:endParaRPr lang="en-US"/>
          </a:p>
        </p:txBody>
      </p:sp>
    </p:spTree>
    <p:extLst>
      <p:ext uri="{BB962C8B-B14F-4D97-AF65-F5344CB8AC3E}">
        <p14:creationId xmlns:p14="http://schemas.microsoft.com/office/powerpoint/2010/main" val="317247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first three pages are template guide pages that explain how to use the templates, colour palettes for visualising data, and provide guidance on creating accessible documents. Please remove these pages once you have finalised your template.</a:t>
            </a:r>
            <a:endParaRPr lang="en-US" dirty="0"/>
          </a:p>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3</a:t>
            </a:fld>
            <a:endParaRPr lang="en-US"/>
          </a:p>
        </p:txBody>
      </p:sp>
    </p:spTree>
    <p:extLst>
      <p:ext uri="{BB962C8B-B14F-4D97-AF65-F5344CB8AC3E}">
        <p14:creationId xmlns:p14="http://schemas.microsoft.com/office/powerpoint/2010/main" val="31556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Cover title slide using a full UCL Dark Purple colour as the background. The slide layout includes a main heading in the top left corner. The presenters’ names and the date are shown in the bottom left corner. The UCL logo is positioned in the bottom right corner of the slide.</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4</a:t>
            </a:fld>
            <a:endParaRPr lang="en-US"/>
          </a:p>
        </p:txBody>
      </p:sp>
    </p:spTree>
    <p:extLst>
      <p:ext uri="{BB962C8B-B14F-4D97-AF65-F5344CB8AC3E}">
        <p14:creationId xmlns:p14="http://schemas.microsoft.com/office/powerpoint/2010/main" val="11910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C374-C70F-E620-424B-1314E018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A6382-5969-12D1-380B-2E7E49DD4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E02FB-9EEB-C072-3EC9-7C760FE7B6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Faculty, School, department name cover title slide, using a full UCL Dark Purple colour as the background. The slide layout includes a main heading in the top left corner. The presenters’ names and the date are shown in the bottom left corner. The UCL logo is positioned in the bottom right corner of the slide.</a:t>
            </a:r>
            <a:endParaRPr lang="en-US" dirty="0"/>
          </a:p>
        </p:txBody>
      </p:sp>
      <p:sp>
        <p:nvSpPr>
          <p:cNvPr id="4" name="Slide Number Placeholder 3">
            <a:extLst>
              <a:ext uri="{FF2B5EF4-FFF2-40B4-BE49-F238E27FC236}">
                <a16:creationId xmlns:a16="http://schemas.microsoft.com/office/drawing/2014/main" id="{92BB68DA-B4E8-EA00-6646-AE3D940A74F1}"/>
              </a:ext>
            </a:extLst>
          </p:cNvPr>
          <p:cNvSpPr>
            <a:spLocks noGrp="1"/>
          </p:cNvSpPr>
          <p:nvPr>
            <p:ph type="sldNum" sz="quarter" idx="5"/>
          </p:nvPr>
        </p:nvSpPr>
        <p:spPr/>
        <p:txBody>
          <a:bodyPr/>
          <a:lstStyle/>
          <a:p>
            <a:fld id="{E28BC158-BB56-D04E-8DE4-3CEB786515BF}" type="slidenum">
              <a:rPr lang="en-US" smtClean="0"/>
              <a:t>5</a:t>
            </a:fld>
            <a:endParaRPr lang="en-US"/>
          </a:p>
        </p:txBody>
      </p:sp>
    </p:spTree>
    <p:extLst>
      <p:ext uri="{BB962C8B-B14F-4D97-AF65-F5344CB8AC3E}">
        <p14:creationId xmlns:p14="http://schemas.microsoft.com/office/powerpoint/2010/main" val="198735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Cover title slide using image at the bottom. The slide layout includes a main heading in the top left corner. UCL logo is positioned in the bottom right corner of the slide.</a:t>
            </a:r>
            <a:endParaRPr lang="en-US" dirty="0"/>
          </a:p>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6</a:t>
            </a:fld>
            <a:endParaRPr lang="en-US"/>
          </a:p>
        </p:txBody>
      </p:sp>
    </p:spTree>
    <p:extLst>
      <p:ext uri="{BB962C8B-B14F-4D97-AF65-F5344CB8AC3E}">
        <p14:creationId xmlns:p14="http://schemas.microsoft.com/office/powerpoint/2010/main" val="17208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Divider slide with a one-column layout. A headline is positioned at the top right and body text arranged beneath it. The UCL logo is positioned in the bottom-right corner. All elements are on dark purple background.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7</a:t>
            </a:fld>
            <a:endParaRPr lang="en-US"/>
          </a:p>
        </p:txBody>
      </p:sp>
    </p:spTree>
    <p:extLst>
      <p:ext uri="{BB962C8B-B14F-4D97-AF65-F5344CB8AC3E}">
        <p14:creationId xmlns:p14="http://schemas.microsoft.com/office/powerpoint/2010/main" val="334961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Divider slide with an image on the left and one column text on the right. A headline is positioned at the top right and body text arranged beneath it. The UCL logo is positioned in the bottom-right corner. All elements are on dark purple background. </a:t>
            </a:r>
            <a:endParaRPr lang="en-US" dirty="0"/>
          </a:p>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8</a:t>
            </a:fld>
            <a:endParaRPr lang="en-US"/>
          </a:p>
        </p:txBody>
      </p:sp>
    </p:spTree>
    <p:extLst>
      <p:ext uri="{BB962C8B-B14F-4D97-AF65-F5344CB8AC3E}">
        <p14:creationId xmlns:p14="http://schemas.microsoft.com/office/powerpoint/2010/main" val="367930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Divider slide divided 3 columns with an image on the mid-right and one column text on the left. A headline is positioned at the top left and body text arranged beneath it. The UCL logo is positioned in the bottom-right corner. All elements are on dark purple background. </a:t>
            </a:r>
            <a:endParaRPr lang="en-US" dirty="0"/>
          </a:p>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9</a:t>
            </a:fld>
            <a:endParaRPr lang="en-US"/>
          </a:p>
        </p:txBody>
      </p:sp>
    </p:spTree>
    <p:extLst>
      <p:ext uri="{BB962C8B-B14F-4D97-AF65-F5344CB8AC3E}">
        <p14:creationId xmlns:p14="http://schemas.microsoft.com/office/powerpoint/2010/main" val="342639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Title with Page/Date/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D510-B39A-8B93-8F55-A2F1AF3A23B2}"/>
              </a:ext>
            </a:extLst>
          </p:cNvPr>
          <p:cNvSpPr>
            <a:spLocks noGrp="1"/>
          </p:cNvSpPr>
          <p:nvPr>
            <p:ph type="ctrTitle" hasCustomPrompt="1"/>
          </p:nvPr>
        </p:nvSpPr>
        <p:spPr>
          <a:xfrm>
            <a:off x="2303463" y="690013"/>
            <a:ext cx="7585074" cy="2387600"/>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200" b="1" i="0">
                <a:latin typeface="UCL Sans SemiBold" pitchFamily="2" charset="77"/>
              </a:defRPr>
            </a:lvl1pPr>
          </a:lstStyle>
          <a:p>
            <a:r>
              <a:rPr lang="en-GB" dirty="0"/>
              <a:t>Main headline in 42pt UCL Sans </a:t>
            </a:r>
            <a:r>
              <a:rPr lang="en-GB" dirty="0" err="1"/>
              <a:t>SemiBold</a:t>
            </a:r>
            <a:r>
              <a:rPr lang="en-GB" dirty="0"/>
              <a:t>, no more than 2-3 lines</a:t>
            </a:r>
            <a:endParaRPr lang="en-US" dirty="0"/>
          </a:p>
        </p:txBody>
      </p:sp>
      <p:sp>
        <p:nvSpPr>
          <p:cNvPr id="3" name="Subtitle 2">
            <a:extLst>
              <a:ext uri="{FF2B5EF4-FFF2-40B4-BE49-F238E27FC236}">
                <a16:creationId xmlns:a16="http://schemas.microsoft.com/office/drawing/2014/main" id="{BB0C8819-6CB4-B0B6-122D-4E97B2D6D9F2}"/>
              </a:ext>
            </a:extLst>
          </p:cNvPr>
          <p:cNvSpPr>
            <a:spLocks noGrp="1"/>
          </p:cNvSpPr>
          <p:nvPr>
            <p:ph type="subTitle" idx="1" hasCustomPrompt="1"/>
          </p:nvPr>
        </p:nvSpPr>
        <p:spPr>
          <a:xfrm>
            <a:off x="2303463" y="4149080"/>
            <a:ext cx="7585074" cy="16557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Name of presenters, 24pt UCL Sans Regular</a:t>
            </a:r>
          </a:p>
        </p:txBody>
      </p:sp>
      <p:sp>
        <p:nvSpPr>
          <p:cNvPr id="4" name="Date Placeholder 3">
            <a:extLst>
              <a:ext uri="{FF2B5EF4-FFF2-40B4-BE49-F238E27FC236}">
                <a16:creationId xmlns:a16="http://schemas.microsoft.com/office/drawing/2014/main" id="{EDDAE523-1BB9-8EBC-402C-23485A07087C}"/>
              </a:ext>
            </a:extLst>
          </p:cNvPr>
          <p:cNvSpPr>
            <a:spLocks noGrp="1"/>
          </p:cNvSpPr>
          <p:nvPr>
            <p:ph type="dt" sz="half" idx="10"/>
          </p:nvPr>
        </p:nvSpPr>
        <p:spPr/>
        <p:txBody>
          <a:bodyPr/>
          <a:lstStyle/>
          <a:p>
            <a:fld id="{697C2EAC-39F6-E346-B80C-EF294290950A}" type="datetimeFigureOut">
              <a:rPr lang="en-US" smtClean="0"/>
              <a:t>6/25/26</a:t>
            </a:fld>
            <a:endParaRPr lang="en-US"/>
          </a:p>
        </p:txBody>
      </p:sp>
      <p:sp>
        <p:nvSpPr>
          <p:cNvPr id="5" name="Footer Placeholder 4">
            <a:extLst>
              <a:ext uri="{FF2B5EF4-FFF2-40B4-BE49-F238E27FC236}">
                <a16:creationId xmlns:a16="http://schemas.microsoft.com/office/drawing/2014/main" id="{2A26F20E-105E-D7D5-F0EE-8901E008C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0632F-2A65-78FE-DDC2-EC20A2D4B8F7}"/>
              </a:ext>
            </a:extLst>
          </p:cNvPr>
          <p:cNvSpPr>
            <a:spLocks noGrp="1"/>
          </p:cNvSpPr>
          <p:nvPr>
            <p:ph type="sldNum" sz="quarter" idx="12"/>
          </p:nvPr>
        </p:nvSpPr>
        <p:spPr/>
        <p:txBody>
          <a:bodyPr/>
          <a:lstStyle/>
          <a:p>
            <a:fld id="{039E9024-9481-D947-83B5-1D6F8C86C24B}" type="slidenum">
              <a:rPr lang="en-US" smtClean="0"/>
              <a:t>‹#›</a:t>
            </a:fld>
            <a:endParaRPr lang="en-US"/>
          </a:p>
        </p:txBody>
      </p:sp>
    </p:spTree>
    <p:extLst>
      <p:ext uri="{BB962C8B-B14F-4D97-AF65-F5344CB8AC3E}">
        <p14:creationId xmlns:p14="http://schemas.microsoft.com/office/powerpoint/2010/main" val="368321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Title with Full Page 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F246E73-D036-D034-B53B-3390FBBB5D02}"/>
              </a:ext>
              <a:ext uri="{C183D7F6-B498-43B3-948B-1728B52AA6E4}">
                <adec:decorative xmlns:adec="http://schemas.microsoft.com/office/drawing/2017/decorative" val="1"/>
              </a:ext>
            </a:extLst>
          </p:cNvPr>
          <p:cNvSpPr>
            <a:spLocks noGrp="1"/>
          </p:cNvSpPr>
          <p:nvPr>
            <p:ph type="pic" idx="10" hasCustomPrompt="1"/>
          </p:nvPr>
        </p:nvSpPr>
        <p:spPr>
          <a:xfrm>
            <a:off x="403687" y="13741"/>
            <a:ext cx="11782425" cy="6858000"/>
          </a:xfrm>
          <a:prstGeom prst="rect">
            <a:avLst/>
          </a:prstGeom>
        </p:spPr>
        <p:txBody>
          <a:bodyPr/>
          <a:lstStyle>
            <a:lvl1pPr marL="0" indent="0" algn="r">
              <a:buNone/>
              <a:defRPr sz="1100"/>
            </a:lvl1pPr>
            <a:lvl2pPr marL="457200" indent="0">
              <a:buNone/>
              <a:defRPr sz="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1"/>
              <a:t>Insert and image</a:t>
            </a:r>
          </a:p>
        </p:txBody>
      </p:sp>
      <p:pic>
        <p:nvPicPr>
          <p:cNvPr id="6" name="Picture 5" descr="UCL logo, University College London">
            <a:extLst>
              <a:ext uri="{FF2B5EF4-FFF2-40B4-BE49-F238E27FC236}">
                <a16:creationId xmlns:a16="http://schemas.microsoft.com/office/drawing/2014/main" id="{A806F23C-708B-C5CC-D910-674A8810130D}"/>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155851" y="5877494"/>
            <a:ext cx="2843213" cy="798059"/>
          </a:xfrm>
          <a:prstGeom prst="rect">
            <a:avLst/>
          </a:prstGeom>
        </p:spPr>
      </p:pic>
      <p:pic>
        <p:nvPicPr>
          <p:cNvPr id="8" name="Picture 7" descr="The Jolly Shrewdness logo">
            <a:extLst>
              <a:ext uri="{FF2B5EF4-FFF2-40B4-BE49-F238E27FC236}">
                <a16:creationId xmlns:a16="http://schemas.microsoft.com/office/drawing/2014/main" id="{F3AC8F40-54BD-8799-FAC3-E5508F06DB40}"/>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30303" y="5504400"/>
            <a:ext cx="1353600" cy="1353600"/>
          </a:xfrm>
          <a:prstGeom prst="rect">
            <a:avLst/>
          </a:prstGeom>
        </p:spPr>
      </p:pic>
      <p:sp>
        <p:nvSpPr>
          <p:cNvPr id="16" name="Title Placeholder 1">
            <a:extLst>
              <a:ext uri="{FF2B5EF4-FFF2-40B4-BE49-F238E27FC236}">
                <a16:creationId xmlns:a16="http://schemas.microsoft.com/office/drawing/2014/main" id="{996EB2B9-8A2C-AA31-2EE5-B4C1B34C88AB}"/>
              </a:ext>
            </a:extLst>
          </p:cNvPr>
          <p:cNvSpPr txBox="1">
            <a:spLocks noGrp="1" noRot="1" noMove="1" noResize="1" noEditPoints="1" noAdjustHandles="1" noChangeArrowheads="1" noChangeShapeType="1"/>
          </p:cNvSpPr>
          <p:nvPr userDrawn="1"/>
        </p:nvSpPr>
        <p:spPr bwMode="auto">
          <a:xfrm>
            <a:off x="1779050" y="-1"/>
            <a:ext cx="5633204" cy="6841067"/>
          </a:xfrm>
          <a:prstGeom prst="rect">
            <a:avLst/>
          </a:prstGeom>
          <a:solidFill>
            <a:srgbClr val="361A54"/>
          </a:solidFill>
          <a:ln>
            <a:noFill/>
          </a:ln>
        </p:spPr>
        <p:txBody>
          <a:bodyPr vert="horz" wrap="square" lIns="360000" tIns="503998" rIns="36000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200" b="1" i="0" kern="1200">
                <a:solidFill>
                  <a:schemeClr val="accent3"/>
                </a:solidFill>
                <a:latin typeface="UCL Sans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1" i="0" u="none" strike="noStrike" kern="1200" cap="none" spc="0" normalizeH="0" baseline="0" noProof="0" dirty="0">
                <a:ln>
                  <a:noFill/>
                </a:ln>
                <a:solidFill>
                  <a:srgbClr val="B982FF"/>
                </a:solidFill>
                <a:effectLst/>
                <a:uLnTx/>
                <a:uFillTx/>
                <a:latin typeface="UCL Sans SemiBold" pitchFamily="2" charset="77"/>
                <a:ea typeface="+mj-ea"/>
                <a:cs typeface="+mj-cs"/>
              </a:rPr>
              <a:t>Main headline in 42pt UCL Sans </a:t>
            </a:r>
            <a:r>
              <a:rPr kumimoji="0" lang="en-GB" sz="4200" b="1" i="0" u="none" strike="noStrike" kern="1200" cap="none" spc="0" normalizeH="0" baseline="0" noProof="0" dirty="0" err="1">
                <a:ln>
                  <a:noFill/>
                </a:ln>
                <a:solidFill>
                  <a:srgbClr val="B982FF"/>
                </a:solidFill>
                <a:effectLst/>
                <a:uLnTx/>
                <a:uFillTx/>
                <a:latin typeface="UCL Sans SemiBold" pitchFamily="2" charset="77"/>
                <a:ea typeface="+mj-ea"/>
                <a:cs typeface="+mj-cs"/>
              </a:rPr>
              <a:t>SemiBold</a:t>
            </a:r>
            <a:r>
              <a:rPr kumimoji="0" lang="en-GB" sz="4200" b="1" i="0" u="none" strike="noStrike" kern="1200" cap="none" spc="0" normalizeH="0" baseline="0" noProof="0" dirty="0">
                <a:ln>
                  <a:noFill/>
                </a:ln>
                <a:solidFill>
                  <a:srgbClr val="B982FF"/>
                </a:solidFill>
                <a:effectLst/>
                <a:uLnTx/>
                <a:uFillTx/>
                <a:latin typeface="UCL Sans SemiBold" pitchFamily="2" charset="77"/>
                <a:ea typeface="+mj-ea"/>
                <a:cs typeface="+mj-cs"/>
              </a:rPr>
              <a:t>, no more than 3-4 lines</a:t>
            </a:r>
            <a:endParaRPr kumimoji="0" lang="en-GB" sz="4200" b="1" i="0" u="none" strike="noStrike" kern="1200" cap="none" spc="0" normalizeH="0" baseline="0" noProof="1">
              <a:ln>
                <a:noFill/>
              </a:ln>
              <a:solidFill>
                <a:srgbClr val="B982FF"/>
              </a:solidFill>
              <a:effectLst/>
              <a:uLnTx/>
              <a:uFillTx/>
              <a:latin typeface="UCL Sans SemiBold" pitchFamily="2" charset="77"/>
              <a:ea typeface="+mj-ea"/>
              <a:cs typeface="+mj-cs"/>
            </a:endParaRPr>
          </a:p>
        </p:txBody>
      </p:sp>
      <p:sp>
        <p:nvSpPr>
          <p:cNvPr id="17" name="Text Placeholder 2">
            <a:extLst>
              <a:ext uri="{FF2B5EF4-FFF2-40B4-BE49-F238E27FC236}">
                <a16:creationId xmlns:a16="http://schemas.microsoft.com/office/drawing/2014/main" id="{AC2B460E-6CCC-1542-07E6-24BD299BFF2E}"/>
              </a:ext>
            </a:extLst>
          </p:cNvPr>
          <p:cNvSpPr txBox="1">
            <a:spLocks noGrp="1" noRot="1" noMove="1" noResize="1" noEditPoints="1" noAdjustHandles="1" noChangeArrowheads="1" noChangeShapeType="1"/>
          </p:cNvSpPr>
          <p:nvPr userDrawn="1"/>
        </p:nvSpPr>
        <p:spPr>
          <a:xfrm>
            <a:off x="2169468" y="3455778"/>
            <a:ext cx="4807745" cy="707707"/>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buFont typeface="Wingdings" pitchFamily="2" charset="2"/>
              <a:buNone/>
              <a:defRPr sz="2400" b="0" i="0" kern="1200">
                <a:solidFill>
                  <a:schemeClr val="bg1"/>
                </a:solidFill>
                <a:latin typeface="UCL Sans" pitchFamily="2" charset="77"/>
                <a:ea typeface="+mn-ea"/>
                <a:cs typeface="+mn-cs"/>
              </a:defRPr>
            </a:lvl1pPr>
            <a:lvl2pPr marL="457200" indent="0" algn="l" defTabSz="914400" rtl="0" eaLnBrk="1" latinLnBrk="0" hangingPunct="1">
              <a:lnSpc>
                <a:spcPct val="90000"/>
              </a:lnSpc>
              <a:spcBef>
                <a:spcPts val="500"/>
              </a:spcBef>
              <a:buFont typeface="Wingdings" pitchFamily="2" charset="2"/>
              <a:buNone/>
              <a:defRPr sz="2000" kern="1200">
                <a:solidFill>
                  <a:schemeClr val="tx1">
                    <a:tint val="82000"/>
                  </a:schemeClr>
                </a:solidFill>
                <a:latin typeface="UCL Sans" pitchFamily="2"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800" kern="1200">
                <a:solidFill>
                  <a:schemeClr val="tx1">
                    <a:tint val="82000"/>
                  </a:schemeClr>
                </a:solidFill>
                <a:latin typeface="UCL Sans" pitchFamily="2"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600" kern="1200">
                <a:solidFill>
                  <a:schemeClr val="tx1">
                    <a:tint val="82000"/>
                  </a:schemeClr>
                </a:solidFill>
                <a:latin typeface="UCL Sans" pitchFamily="2"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600" kern="1200">
                <a:solidFill>
                  <a:schemeClr val="tx1">
                    <a:tint val="82000"/>
                  </a:schemeClr>
                </a:solidFill>
                <a:latin typeface="UCL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GB" sz="2400" b="0" i="0" u="none" strike="noStrike" kern="1200" cap="none" spc="0" normalizeH="0" baseline="0" noProof="0">
                <a:ln>
                  <a:noFill/>
                </a:ln>
                <a:solidFill>
                  <a:srgbClr val="FAFAFA"/>
                </a:solidFill>
                <a:effectLst/>
                <a:uLnTx/>
                <a:uFillTx/>
                <a:latin typeface="UCL Sans" pitchFamily="2" charset="77"/>
                <a:ea typeface="+mn-ea"/>
                <a:cs typeface="+mn-cs"/>
              </a:rPr>
              <a:t>Name of presenter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GB" sz="2400" b="0" i="0" u="none" strike="noStrike" kern="1200" cap="none" spc="0" normalizeH="0" baseline="0" noProof="0">
                <a:ln>
                  <a:noFill/>
                </a:ln>
                <a:solidFill>
                  <a:srgbClr val="FAFAFA"/>
                </a:solidFill>
                <a:effectLst/>
                <a:uLnTx/>
                <a:uFillTx/>
                <a:latin typeface="UCL Sans" pitchFamily="2" charset="77"/>
                <a:ea typeface="+mn-ea"/>
                <a:cs typeface="+mn-cs"/>
              </a:rPr>
              <a:t>24pt UCL Sans Regular </a:t>
            </a:r>
            <a:endParaRPr kumimoji="0" lang="en-GB" sz="2400" b="0" i="0" u="none" strike="noStrike" kern="1200" cap="none" spc="0" normalizeH="0" baseline="0" noProof="0" dirty="0">
              <a:ln>
                <a:noFill/>
              </a:ln>
              <a:solidFill>
                <a:srgbClr val="FAFAFA"/>
              </a:solidFill>
              <a:effectLst/>
              <a:uLnTx/>
              <a:uFillTx/>
              <a:latin typeface="UCL Sans" pitchFamily="2" charset="77"/>
              <a:ea typeface="+mn-ea"/>
              <a:cs typeface="+mn-cs"/>
            </a:endParaRPr>
          </a:p>
        </p:txBody>
      </p:sp>
      <p:sp>
        <p:nvSpPr>
          <p:cNvPr id="18" name="Text Placeholder 2">
            <a:extLst>
              <a:ext uri="{FF2B5EF4-FFF2-40B4-BE49-F238E27FC236}">
                <a16:creationId xmlns:a16="http://schemas.microsoft.com/office/drawing/2014/main" id="{57294455-AF10-25DD-46A7-EE463761EEE4}"/>
              </a:ext>
            </a:extLst>
          </p:cNvPr>
          <p:cNvSpPr txBox="1">
            <a:spLocks noGrp="1" noRot="1" noMove="1" noResize="1" noEditPoints="1" noAdjustHandles="1" noChangeArrowheads="1" noChangeShapeType="1"/>
          </p:cNvSpPr>
          <p:nvPr userDrawn="1"/>
        </p:nvSpPr>
        <p:spPr>
          <a:xfrm>
            <a:off x="2169467" y="4503309"/>
            <a:ext cx="4807745" cy="265046"/>
          </a:xfrm>
          <a:prstGeom prst="rect">
            <a:avLst/>
          </a:prstGeom>
        </p:spPr>
        <p:txBody>
          <a:bodyPr vert="horz" lIns="0" tIns="0" rIns="0" bIns="0" rtlCol="0">
            <a:normAutofit fontScale="85000" lnSpcReduction="20000"/>
          </a:bodyPr>
          <a:lstStyle>
            <a:lvl1pPr marL="0" indent="0" algn="l" defTabSz="914400" rtl="0" eaLnBrk="1" latinLnBrk="0" hangingPunct="1">
              <a:lnSpc>
                <a:spcPct val="100000"/>
              </a:lnSpc>
              <a:spcBef>
                <a:spcPts val="0"/>
              </a:spcBef>
              <a:buFont typeface="Wingdings" pitchFamily="2" charset="2"/>
              <a:buNone/>
              <a:defRPr sz="2400" b="0" i="0" kern="1200">
                <a:solidFill>
                  <a:schemeClr val="bg1"/>
                </a:solidFill>
                <a:latin typeface="UCL Sans" pitchFamily="2" charset="77"/>
                <a:ea typeface="+mn-ea"/>
                <a:cs typeface="+mn-cs"/>
              </a:defRPr>
            </a:lvl1pPr>
            <a:lvl2pPr marL="457200" indent="0" algn="l" defTabSz="914400" rtl="0" eaLnBrk="1" latinLnBrk="0" hangingPunct="1">
              <a:lnSpc>
                <a:spcPct val="90000"/>
              </a:lnSpc>
              <a:spcBef>
                <a:spcPts val="500"/>
              </a:spcBef>
              <a:buFont typeface="Wingdings" pitchFamily="2" charset="2"/>
              <a:buNone/>
              <a:defRPr sz="2000" kern="1200">
                <a:solidFill>
                  <a:schemeClr val="tx1">
                    <a:tint val="82000"/>
                  </a:schemeClr>
                </a:solidFill>
                <a:latin typeface="UCL Sans" pitchFamily="2"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800" kern="1200">
                <a:solidFill>
                  <a:schemeClr val="tx1">
                    <a:tint val="82000"/>
                  </a:schemeClr>
                </a:solidFill>
                <a:latin typeface="UCL Sans" pitchFamily="2"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600" kern="1200">
                <a:solidFill>
                  <a:schemeClr val="tx1">
                    <a:tint val="82000"/>
                  </a:schemeClr>
                </a:solidFill>
                <a:latin typeface="UCL Sans" pitchFamily="2"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600" kern="1200">
                <a:solidFill>
                  <a:schemeClr val="tx1">
                    <a:tint val="82000"/>
                  </a:schemeClr>
                </a:solidFill>
                <a:latin typeface="UCL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GB" sz="2400" b="0" i="0" u="none" strike="noStrike" kern="1200" cap="none" spc="0" normalizeH="0" baseline="0" noProof="0">
                <a:ln>
                  <a:noFill/>
                </a:ln>
                <a:solidFill>
                  <a:srgbClr val="FAFAFA"/>
                </a:solidFill>
                <a:effectLst/>
                <a:uLnTx/>
                <a:uFillTx/>
                <a:latin typeface="UCL Sans" pitchFamily="2" charset="77"/>
                <a:ea typeface="+mn-ea"/>
                <a:cs typeface="+mn-cs"/>
              </a:rPr>
              <a:t>Date in 24pt UCL Sans Regular</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sz="2400" b="0" i="0" u="none" strike="noStrike" kern="1200" cap="none" spc="0" normalizeH="0" baseline="0" noProof="0" dirty="0">
              <a:ln>
                <a:noFill/>
              </a:ln>
              <a:solidFill>
                <a:srgbClr val="FAFAFA"/>
              </a:solidFill>
              <a:effectLst/>
              <a:uLnTx/>
              <a:uFillTx/>
              <a:latin typeface="UCL Sans" pitchFamily="2" charset="77"/>
              <a:ea typeface="+mn-ea"/>
              <a:cs typeface="+mn-cs"/>
            </a:endParaRPr>
          </a:p>
        </p:txBody>
      </p:sp>
      <p:sp>
        <p:nvSpPr>
          <p:cNvPr id="19" name="Rectangle 18">
            <a:extLst>
              <a:ext uri="{FF2B5EF4-FFF2-40B4-BE49-F238E27FC236}">
                <a16:creationId xmlns:a16="http://schemas.microsoft.com/office/drawing/2014/main" id="{A1A72376-49AB-DFC5-E85F-CFB6304ECC0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412254" y="0"/>
            <a:ext cx="470692" cy="6858000"/>
          </a:xfrm>
          <a:prstGeom prst="rect">
            <a:avLst/>
          </a:prstGeom>
          <a:solidFill>
            <a:srgbClr val="993A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1">
              <a:ln>
                <a:noFill/>
              </a:ln>
              <a:solidFill>
                <a:srgbClr val="FAFAFA"/>
              </a:solidFill>
              <a:effectLst/>
              <a:uLnTx/>
              <a:uFillTx/>
              <a:latin typeface="Aptos" panose="02110004020202020204"/>
              <a:ea typeface="+mn-ea"/>
              <a:cs typeface="+mn-cs"/>
            </a:endParaRPr>
          </a:p>
        </p:txBody>
      </p:sp>
      <p:sp>
        <p:nvSpPr>
          <p:cNvPr id="29" name="Date Placeholder 28">
            <a:extLst>
              <a:ext uri="{FF2B5EF4-FFF2-40B4-BE49-F238E27FC236}">
                <a16:creationId xmlns:a16="http://schemas.microsoft.com/office/drawing/2014/main" id="{26F9FE8C-4EAA-3794-F904-0FFA40B6FE9C}"/>
              </a:ext>
            </a:extLst>
          </p:cNvPr>
          <p:cNvSpPr>
            <a:spLocks noGrp="1"/>
          </p:cNvSpPr>
          <p:nvPr>
            <p:ph type="dt" sz="half" idx="11"/>
          </p:nvPr>
        </p:nvSpPr>
        <p:spPr>
          <a:xfrm>
            <a:off x="10960458" y="185795"/>
            <a:ext cx="1038606" cy="365125"/>
          </a:xfrm>
        </p:spPr>
        <p:txBody>
          <a:bodyPr/>
          <a:lstStyle>
            <a:lvl1pPr algn="r">
              <a:defRPr/>
            </a:lvl1pPr>
          </a:lstStyle>
          <a:p>
            <a:pPr algn="r"/>
            <a:fld id="{697C2EAC-39F6-E346-B80C-EF294290950A}" type="datetimeFigureOut">
              <a:rPr lang="en-US" smtClean="0"/>
              <a:pPr/>
              <a:t>6/25/26</a:t>
            </a:fld>
            <a:endParaRPr lang="en-US" dirty="0"/>
          </a:p>
        </p:txBody>
      </p:sp>
      <p:sp>
        <p:nvSpPr>
          <p:cNvPr id="31" name="Slide Number Placeholder 30">
            <a:extLst>
              <a:ext uri="{FF2B5EF4-FFF2-40B4-BE49-F238E27FC236}">
                <a16:creationId xmlns:a16="http://schemas.microsoft.com/office/drawing/2014/main" id="{96DF7168-AEDE-E892-2E31-75A581DB7E48}"/>
              </a:ext>
            </a:extLst>
          </p:cNvPr>
          <p:cNvSpPr>
            <a:spLocks noGrp="1"/>
          </p:cNvSpPr>
          <p:nvPr>
            <p:ph type="sldNum" sz="quarter" idx="13"/>
          </p:nvPr>
        </p:nvSpPr>
        <p:spPr>
          <a:xfrm>
            <a:off x="-580" y="182223"/>
            <a:ext cx="576064" cy="365125"/>
          </a:xfrm>
        </p:spPr>
        <p:txBody>
          <a:bodyPr/>
          <a:lstStyle>
            <a:lvl1pPr algn="l">
              <a:defRPr/>
            </a:lvl1pPr>
          </a:lstStyle>
          <a:p>
            <a:pPr algn="l"/>
            <a:fld id="{039E9024-9481-D947-83B5-1D6F8C86C24B}" type="slidenum">
              <a:rPr lang="en-US" smtClean="0"/>
              <a:pPr/>
              <a:t>‹#›</a:t>
            </a:fld>
            <a:endParaRPr lang="en-US" dirty="0"/>
          </a:p>
        </p:txBody>
      </p:sp>
    </p:spTree>
    <p:extLst>
      <p:ext uri="{BB962C8B-B14F-4D97-AF65-F5344CB8AC3E}">
        <p14:creationId xmlns:p14="http://schemas.microsoft.com/office/powerpoint/2010/main" val="29394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Title with Half Page Image">
    <p:bg>
      <p:bgPr>
        <a:solidFill>
          <a:srgbClr val="361A5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4A4BDFD-DE24-00E4-D5E4-FE00030DE8FA}"/>
              </a:ext>
            </a:extLst>
          </p:cNvPr>
          <p:cNvSpPr>
            <a:spLocks noGrp="1"/>
          </p:cNvSpPr>
          <p:nvPr>
            <p:ph type="title" hasCustomPrompt="1"/>
          </p:nvPr>
        </p:nvSpPr>
        <p:spPr>
          <a:xfrm>
            <a:off x="2303463" y="382186"/>
            <a:ext cx="6634162" cy="1974668"/>
          </a:xfrm>
          <a:prstGeom prst="rect">
            <a:avLst/>
          </a:prstGeom>
        </p:spPr>
        <p:txBody>
          <a:bodyPr anchor="t" anchorCtr="0">
            <a:noAutofit/>
          </a:bodyPr>
          <a:lstStyle>
            <a:lvl1pPr>
              <a:lnSpc>
                <a:spcPct val="100000"/>
              </a:lnSpc>
              <a:defRPr sz="4200" b="1" i="0">
                <a:solidFill>
                  <a:schemeClr val="bg1"/>
                </a:solidFill>
                <a:latin typeface="UCL Sans SemiBold" pitchFamily="2" charset="77"/>
              </a:defRPr>
            </a:lvl1pPr>
          </a:lstStyle>
          <a:p>
            <a:pPr lvl="0"/>
            <a:r>
              <a:rPr lang="en-GB" b="0" dirty="0"/>
              <a:t>Main headline in 42pt UCL Sans </a:t>
            </a:r>
            <a:r>
              <a:rPr lang="en-GB" b="0" dirty="0" err="1"/>
              <a:t>SemiBold</a:t>
            </a:r>
            <a:r>
              <a:rPr lang="en-GB" b="0" dirty="0"/>
              <a:t>, no more than 2-3 lines</a:t>
            </a:r>
            <a:endParaRPr lang="en-GB" noProof="1"/>
          </a:p>
        </p:txBody>
      </p:sp>
      <p:sp>
        <p:nvSpPr>
          <p:cNvPr id="8" name="Picture Placeholder">
            <a:extLst>
              <a:ext uri="{FF2B5EF4-FFF2-40B4-BE49-F238E27FC236}">
                <a16:creationId xmlns:a16="http://schemas.microsoft.com/office/drawing/2014/main" id="{28531EDC-6E9D-171F-68E1-2D8DBFCDB40E}"/>
              </a:ext>
            </a:extLst>
          </p:cNvPr>
          <p:cNvSpPr>
            <a:spLocks noGrp="1"/>
          </p:cNvSpPr>
          <p:nvPr>
            <p:ph type="pic" idx="13"/>
          </p:nvPr>
        </p:nvSpPr>
        <p:spPr>
          <a:xfrm>
            <a:off x="1354138" y="2852936"/>
            <a:ext cx="10837862" cy="4005064"/>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pic>
        <p:nvPicPr>
          <p:cNvPr id="3" name="Picture 2" descr="UCL logo, University College London">
            <a:extLst>
              <a:ext uri="{FF2B5EF4-FFF2-40B4-BE49-F238E27FC236}">
                <a16:creationId xmlns:a16="http://schemas.microsoft.com/office/drawing/2014/main" id="{95ED38E4-F060-7CEF-40DC-10F09EA3EC90}"/>
              </a:ext>
            </a:extLst>
          </p:cNvPr>
          <p:cNvPicPr>
            <a:picLocks noChangeAspect="1"/>
          </p:cNvPicPr>
          <p:nvPr userDrawn="1"/>
        </p:nvPicPr>
        <p:blipFill>
          <a:blip r:embed="rId2"/>
          <a:stretch>
            <a:fillRect/>
          </a:stretch>
        </p:blipFill>
        <p:spPr>
          <a:xfrm>
            <a:off x="9155851" y="5877494"/>
            <a:ext cx="2843213" cy="798059"/>
          </a:xfrm>
          <a:prstGeom prst="rect">
            <a:avLst/>
          </a:prstGeom>
        </p:spPr>
      </p:pic>
      <p:sp>
        <p:nvSpPr>
          <p:cNvPr id="6" name="Rectangle 5">
            <a:extLst>
              <a:ext uri="{FF2B5EF4-FFF2-40B4-BE49-F238E27FC236}">
                <a16:creationId xmlns:a16="http://schemas.microsoft.com/office/drawing/2014/main" id="{A2BAD8EA-DC9F-3499-6442-39710D2786A2}"/>
              </a:ext>
              <a:ext uri="{C183D7F6-B498-43B3-948B-1728B52AA6E4}">
                <adec:decorative xmlns:adec="http://schemas.microsoft.com/office/drawing/2017/decorative" val="1"/>
              </a:ext>
            </a:extLst>
          </p:cNvPr>
          <p:cNvSpPr/>
          <p:nvPr userDrawn="1"/>
        </p:nvSpPr>
        <p:spPr>
          <a:xfrm>
            <a:off x="0" y="0"/>
            <a:ext cx="1354138" cy="6858000"/>
          </a:xfrm>
          <a:prstGeom prst="rect">
            <a:avLst/>
          </a:prstGeom>
          <a:solidFill>
            <a:srgbClr val="993A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AFAFA"/>
              </a:solidFill>
              <a:effectLst/>
              <a:uLnTx/>
              <a:uFillTx/>
              <a:latin typeface="Aptos" panose="02110004020202020204"/>
              <a:ea typeface="+mn-ea"/>
              <a:cs typeface="+mn-cs"/>
            </a:endParaRPr>
          </a:p>
        </p:txBody>
      </p:sp>
      <p:pic>
        <p:nvPicPr>
          <p:cNvPr id="9" name="Picture 8" descr="The Jolly Shrewdness logo">
            <a:extLst>
              <a:ext uri="{FF2B5EF4-FFF2-40B4-BE49-F238E27FC236}">
                <a16:creationId xmlns:a16="http://schemas.microsoft.com/office/drawing/2014/main" id="{CD9E1058-8892-3E74-B7D7-00EE7FB93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04400"/>
            <a:ext cx="1353600" cy="1353600"/>
          </a:xfrm>
          <a:prstGeom prst="rect">
            <a:avLst/>
          </a:prstGeom>
        </p:spPr>
      </p:pic>
      <p:sp>
        <p:nvSpPr>
          <p:cNvPr id="10" name="Date Placeholder 9">
            <a:extLst>
              <a:ext uri="{FF2B5EF4-FFF2-40B4-BE49-F238E27FC236}">
                <a16:creationId xmlns:a16="http://schemas.microsoft.com/office/drawing/2014/main" id="{B365AA6A-37AE-51A2-99CD-C2F8E7BEDA5B}"/>
              </a:ext>
            </a:extLst>
          </p:cNvPr>
          <p:cNvSpPr>
            <a:spLocks noGrp="1"/>
          </p:cNvSpPr>
          <p:nvPr>
            <p:ph type="dt" sz="half" idx="14"/>
          </p:nvPr>
        </p:nvSpPr>
        <p:spPr/>
        <p:txBody>
          <a:bodyPr/>
          <a:lstStyle>
            <a:lvl1pPr>
              <a:defRPr sz="1600"/>
            </a:lvl1pPr>
          </a:lstStyle>
          <a:p>
            <a:fld id="{697C2EAC-39F6-E346-B80C-EF294290950A}" type="datetimeFigureOut">
              <a:rPr lang="en-US" smtClean="0"/>
              <a:pPr/>
              <a:t>6/25/26</a:t>
            </a:fld>
            <a:endParaRPr lang="en-US" dirty="0"/>
          </a:p>
        </p:txBody>
      </p:sp>
      <p:sp>
        <p:nvSpPr>
          <p:cNvPr id="11" name="Footer Placeholder 10">
            <a:extLst>
              <a:ext uri="{FF2B5EF4-FFF2-40B4-BE49-F238E27FC236}">
                <a16:creationId xmlns:a16="http://schemas.microsoft.com/office/drawing/2014/main" id="{E375870E-9536-6B15-8B55-AC9A9FBC62E6}"/>
              </a:ext>
            </a:extLst>
          </p:cNvPr>
          <p:cNvSpPr>
            <a:spLocks noGrp="1"/>
          </p:cNvSpPr>
          <p:nvPr>
            <p:ph type="ftr" sz="quarter" idx="15"/>
          </p:nvPr>
        </p:nvSpPr>
        <p:spPr/>
        <p:txBody>
          <a:bodyPr/>
          <a:lstStyle>
            <a:lvl1pPr>
              <a:defRPr sz="1600"/>
            </a:lvl1pPr>
          </a:lstStyle>
          <a:p>
            <a:r>
              <a:rPr lang="en-US"/>
              <a:t>The Jolly Shrewdness Footer</a:t>
            </a:r>
            <a:endParaRPr lang="en-US" dirty="0"/>
          </a:p>
        </p:txBody>
      </p:sp>
      <p:sp>
        <p:nvSpPr>
          <p:cNvPr id="12" name="Slide Number Placeholder 11">
            <a:extLst>
              <a:ext uri="{FF2B5EF4-FFF2-40B4-BE49-F238E27FC236}">
                <a16:creationId xmlns:a16="http://schemas.microsoft.com/office/drawing/2014/main" id="{1060D9E0-8726-1FED-77B7-B5E392B5778F}"/>
              </a:ext>
            </a:extLst>
          </p:cNvPr>
          <p:cNvSpPr>
            <a:spLocks noGrp="1"/>
          </p:cNvSpPr>
          <p:nvPr>
            <p:ph type="sldNum" sz="quarter" idx="16"/>
          </p:nvPr>
        </p:nvSpPr>
        <p:spPr/>
        <p:txBody>
          <a:bodyPr/>
          <a:lstStyle>
            <a:lvl1pPr>
              <a:defRPr sz="1600"/>
            </a:lvl1pPr>
          </a:lstStyle>
          <a:p>
            <a:fld id="{039E9024-9481-D947-83B5-1D6F8C86C24B}" type="slidenum">
              <a:rPr lang="en-US" smtClean="0"/>
              <a:pPr/>
              <a:t>‹#›</a:t>
            </a:fld>
            <a:endParaRPr lang="en-US"/>
          </a:p>
        </p:txBody>
      </p:sp>
    </p:spTree>
    <p:extLst>
      <p:ext uri="{BB962C8B-B14F-4D97-AF65-F5344CB8AC3E}">
        <p14:creationId xmlns:p14="http://schemas.microsoft.com/office/powerpoint/2010/main" val="17230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Column Title, Subheading, Text">
    <p:bg>
      <p:bgPr>
        <a:solidFill>
          <a:srgbClr val="361A54"/>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A1DA8D9D-C9E5-E801-1888-7DA2B841C35F}"/>
              </a:ext>
            </a:extLst>
          </p:cNvPr>
          <p:cNvSpPr>
            <a:spLocks noGrp="1"/>
          </p:cNvSpPr>
          <p:nvPr>
            <p:ph type="title" hasCustomPrompt="1"/>
          </p:nvPr>
        </p:nvSpPr>
        <p:spPr>
          <a:xfrm>
            <a:off x="409575" y="410963"/>
            <a:ext cx="3757703" cy="1649885"/>
          </a:xfrm>
          <a:prstGeom prst="rect">
            <a:avLst/>
          </a:prstGeom>
        </p:spPr>
        <p:txBody>
          <a:bodyPr anchor="t" anchorCtr="0">
            <a:noAutofit/>
          </a:bodyPr>
          <a:lstStyle>
            <a:lvl1pPr>
              <a:lnSpc>
                <a:spcPct val="100000"/>
              </a:lnSpc>
              <a:defRPr sz="3600" b="1" i="0">
                <a:solidFill>
                  <a:schemeClr val="accent3"/>
                </a:solidFill>
                <a:latin typeface="UCL Sans SemiBold" pitchFamily="2" charset="77"/>
              </a:defRPr>
            </a:lvl1pPr>
          </a:lstStyle>
          <a:p>
            <a:pPr lvl="0"/>
            <a:r>
              <a:rPr lang="en-GB" b="0" dirty="0"/>
              <a:t>Divider section title UCL Sans </a:t>
            </a:r>
            <a:r>
              <a:rPr lang="en-GB" b="0" dirty="0" err="1"/>
              <a:t>SemiBold</a:t>
            </a:r>
            <a:r>
              <a:rPr lang="en-GB" b="0" dirty="0"/>
              <a:t> 36pt</a:t>
            </a:r>
            <a:endParaRPr lang="en-GB" noProof="1"/>
          </a:p>
        </p:txBody>
      </p:sp>
      <p:sp>
        <p:nvSpPr>
          <p:cNvPr id="5" name="Subtitle">
            <a:extLst>
              <a:ext uri="{FF2B5EF4-FFF2-40B4-BE49-F238E27FC236}">
                <a16:creationId xmlns:a16="http://schemas.microsoft.com/office/drawing/2014/main" id="{1BD6F242-F38B-93AE-CA23-7A4F5144C29B}"/>
              </a:ext>
            </a:extLst>
          </p:cNvPr>
          <p:cNvSpPr>
            <a:spLocks noGrp="1"/>
          </p:cNvSpPr>
          <p:nvPr>
            <p:ph type="subTitle" idx="17" hasCustomPrompt="1"/>
          </p:nvPr>
        </p:nvSpPr>
        <p:spPr>
          <a:xfrm>
            <a:off x="409575" y="2332555"/>
            <a:ext cx="3790951" cy="934774"/>
          </a:xfrm>
          <a:prstGeom prst="rect">
            <a:avLst/>
          </a:prstGeom>
        </p:spPr>
        <p:txBody>
          <a:bodyPr anchor="t" anchorCtr="0">
            <a:noAutofit/>
          </a:bodyPr>
          <a:lstStyle>
            <a:lvl1pPr marL="0" indent="0" algn="l">
              <a:lnSpc>
                <a:spcPct val="100000"/>
              </a:lnSpc>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defRPr/>
            </a:pPr>
            <a:r>
              <a:rPr lang="en-GB" noProof="0" dirty="0"/>
              <a:t>Subheading</a:t>
            </a:r>
            <a:r>
              <a:rPr lang="en-GB" dirty="0"/>
              <a:t> in 30pt UCL Sans Regular</a:t>
            </a:r>
            <a:endParaRPr lang="en-GB" noProof="0" dirty="0"/>
          </a:p>
        </p:txBody>
      </p:sp>
      <p:sp>
        <p:nvSpPr>
          <p:cNvPr id="8" name="Text Placeholder 2">
            <a:extLst>
              <a:ext uri="{FF2B5EF4-FFF2-40B4-BE49-F238E27FC236}">
                <a16:creationId xmlns:a16="http://schemas.microsoft.com/office/drawing/2014/main" id="{E595666D-8684-C6D9-B7E0-40470F82CBD5}"/>
              </a:ext>
            </a:extLst>
          </p:cNvPr>
          <p:cNvSpPr>
            <a:spLocks noGrp="1"/>
          </p:cNvSpPr>
          <p:nvPr>
            <p:ph type="body" idx="11" hasCustomPrompt="1"/>
          </p:nvPr>
        </p:nvSpPr>
        <p:spPr>
          <a:xfrm>
            <a:off x="409575" y="3539035"/>
            <a:ext cx="3757703" cy="2698277"/>
          </a:xfrm>
          <a:prstGeom prst="rect">
            <a:avLst/>
          </a:prstGeom>
        </p:spPr>
        <p:txBody>
          <a:bodyPr lIns="0" tIns="0" rIns="0" bIns="0" anchor="ctr"/>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nSpc>
                <a:spcPct val="120000"/>
              </a:lnSpc>
            </a:pPr>
            <a:r>
              <a:rPr lang="en-GB" sz="2400" dirty="0"/>
              <a:t>Add body text here if you like, in UCL Sans Regular and no smaller than 24pt. </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pic" idx="10"/>
          </p:nvPr>
        </p:nvSpPr>
        <p:spPr>
          <a:xfrm>
            <a:off x="4655841" y="0"/>
            <a:ext cx="5717182" cy="68580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descr="The Jolly Shrewdness logo">
            <a:extLst>
              <a:ext uri="{FF2B5EF4-FFF2-40B4-BE49-F238E27FC236}">
                <a16:creationId xmlns:a16="http://schemas.microsoft.com/office/drawing/2014/main" id="{F9B06087-7B19-20E2-6B33-BAC664C2EA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7312"/>
            <a:ext cx="615008" cy="615008"/>
          </a:xfrm>
          <a:prstGeom prst="rect">
            <a:avLst/>
          </a:prstGeom>
        </p:spPr>
      </p:pic>
      <p:sp>
        <p:nvSpPr>
          <p:cNvPr id="4" name="Date Placeholder 3">
            <a:extLst>
              <a:ext uri="{FF2B5EF4-FFF2-40B4-BE49-F238E27FC236}">
                <a16:creationId xmlns:a16="http://schemas.microsoft.com/office/drawing/2014/main" id="{3781E9EA-719E-DF7F-2C84-C5E37AF091D9}"/>
              </a:ext>
            </a:extLst>
          </p:cNvPr>
          <p:cNvSpPr>
            <a:spLocks noGrp="1"/>
          </p:cNvSpPr>
          <p:nvPr>
            <p:ph type="dt" sz="half" idx="18"/>
          </p:nvPr>
        </p:nvSpPr>
        <p:spPr>
          <a:xfrm>
            <a:off x="10962050" y="5733256"/>
            <a:ext cx="1038606" cy="365125"/>
          </a:xfrm>
        </p:spPr>
        <p:txBody>
          <a:bodyPr/>
          <a:lstStyle>
            <a:lvl1pPr algn="r">
              <a:defRPr sz="1600"/>
            </a:lvl1pPr>
          </a:lstStyle>
          <a:p>
            <a:pPr algn="r"/>
            <a:fld id="{697C2EAC-39F6-E346-B80C-EF294290950A}" type="datetimeFigureOut">
              <a:rPr lang="en-US" smtClean="0"/>
              <a:pPr/>
              <a:t>6/25/26</a:t>
            </a:fld>
            <a:endParaRPr lang="en-US" dirty="0"/>
          </a:p>
        </p:txBody>
      </p:sp>
      <p:sp>
        <p:nvSpPr>
          <p:cNvPr id="7" name="Footer Placeholder 6">
            <a:extLst>
              <a:ext uri="{FF2B5EF4-FFF2-40B4-BE49-F238E27FC236}">
                <a16:creationId xmlns:a16="http://schemas.microsoft.com/office/drawing/2014/main" id="{45504323-FDF3-6FD2-844D-3FDDFF587F9B}"/>
              </a:ext>
            </a:extLst>
          </p:cNvPr>
          <p:cNvSpPr>
            <a:spLocks noGrp="1"/>
          </p:cNvSpPr>
          <p:nvPr>
            <p:ph type="ftr" sz="quarter" idx="19"/>
          </p:nvPr>
        </p:nvSpPr>
        <p:spPr>
          <a:xfrm>
            <a:off x="4655841" y="6098382"/>
            <a:ext cx="5717182" cy="573394"/>
          </a:xfrm>
        </p:spPr>
        <p:txBody>
          <a:bodyPr/>
          <a:lstStyle>
            <a:lvl1pPr>
              <a:defRPr sz="1600"/>
            </a:lvl1pPr>
          </a:lstStyle>
          <a:p>
            <a:r>
              <a:rPr lang="en-US"/>
              <a:t>The Jolly Shrewdness Footer</a:t>
            </a:r>
            <a:endParaRPr lang="en-US" dirty="0"/>
          </a:p>
        </p:txBody>
      </p:sp>
      <p:sp>
        <p:nvSpPr>
          <p:cNvPr id="9" name="Slide Number Placeholder 8">
            <a:extLst>
              <a:ext uri="{FF2B5EF4-FFF2-40B4-BE49-F238E27FC236}">
                <a16:creationId xmlns:a16="http://schemas.microsoft.com/office/drawing/2014/main" id="{1F0ABD9E-1E19-0EC3-E9B8-3DE0A166E188}"/>
              </a:ext>
            </a:extLst>
          </p:cNvPr>
          <p:cNvSpPr>
            <a:spLocks noGrp="1"/>
          </p:cNvSpPr>
          <p:nvPr>
            <p:ph type="sldNum" sz="quarter" idx="20"/>
          </p:nvPr>
        </p:nvSpPr>
        <p:spPr>
          <a:xfrm>
            <a:off x="11424592" y="188640"/>
            <a:ext cx="576064" cy="365125"/>
          </a:xfrm>
        </p:spPr>
        <p:txBody>
          <a:bodyPr/>
          <a:lstStyle>
            <a:lvl1pPr algn="r">
              <a:defRPr sz="1600"/>
            </a:lvl1pPr>
          </a:lstStyle>
          <a:p>
            <a:fld id="{039E9024-9481-D947-83B5-1D6F8C86C24B}" type="slidenum">
              <a:rPr lang="en-US" smtClean="0"/>
              <a:pPr/>
              <a:t>‹#›</a:t>
            </a:fld>
            <a:endParaRPr lang="en-US"/>
          </a:p>
        </p:txBody>
      </p:sp>
    </p:spTree>
    <p:extLst>
      <p:ext uri="{BB962C8B-B14F-4D97-AF65-F5344CB8AC3E}">
        <p14:creationId xmlns:p14="http://schemas.microsoft.com/office/powerpoint/2010/main" val="267521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_Divider2 – 1 column title, subheading, text">
    <p:bg>
      <p:bgPr>
        <a:solidFill>
          <a:srgbClr val="361A54"/>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271B767-DB24-BC0A-799E-479FCFE83955}"/>
              </a:ext>
            </a:extLst>
          </p:cNvPr>
          <p:cNvSpPr>
            <a:spLocks noGrp="1"/>
          </p:cNvSpPr>
          <p:nvPr>
            <p:ph type="title" hasCustomPrompt="1"/>
          </p:nvPr>
        </p:nvSpPr>
        <p:spPr>
          <a:xfrm>
            <a:off x="5735960" y="424426"/>
            <a:ext cx="4674132" cy="1636422"/>
          </a:xfrm>
          <a:prstGeom prst="rect">
            <a:avLst/>
          </a:prstGeom>
        </p:spPr>
        <p:txBody>
          <a:bodyPr anchor="t" anchorCtr="0">
            <a:noAutofit/>
          </a:bodyPr>
          <a:lstStyle>
            <a:lvl1pPr>
              <a:lnSpc>
                <a:spcPct val="100000"/>
              </a:lnSpc>
              <a:defRPr sz="3600" b="1" i="0">
                <a:solidFill>
                  <a:schemeClr val="accent3"/>
                </a:solidFill>
                <a:latin typeface="UCL Sans SemiBold" pitchFamily="2" charset="77"/>
              </a:defRPr>
            </a:lvl1pPr>
          </a:lstStyle>
          <a:p>
            <a:pPr lvl="0"/>
            <a:r>
              <a:rPr lang="en-GB" b="0" dirty="0"/>
              <a:t>Divider slide title in 36pt UCL Sans </a:t>
            </a:r>
            <a:r>
              <a:rPr lang="en-GB" b="0" dirty="0" err="1"/>
              <a:t>SemiBold</a:t>
            </a:r>
            <a:endParaRPr lang="en-GB" noProof="1"/>
          </a:p>
        </p:txBody>
      </p:sp>
      <p:sp>
        <p:nvSpPr>
          <p:cNvPr id="5" name="Subtitle">
            <a:extLst>
              <a:ext uri="{FF2B5EF4-FFF2-40B4-BE49-F238E27FC236}">
                <a16:creationId xmlns:a16="http://schemas.microsoft.com/office/drawing/2014/main" id="{20CF4E6D-FDBD-8FBC-8194-2C014F01785A}"/>
              </a:ext>
            </a:extLst>
          </p:cNvPr>
          <p:cNvSpPr>
            <a:spLocks noGrp="1"/>
          </p:cNvSpPr>
          <p:nvPr>
            <p:ph type="subTitle" idx="17" hasCustomPrompt="1"/>
          </p:nvPr>
        </p:nvSpPr>
        <p:spPr>
          <a:xfrm>
            <a:off x="5735960" y="2332555"/>
            <a:ext cx="4660065" cy="1006475"/>
          </a:xfrm>
          <a:prstGeom prst="rect">
            <a:avLst/>
          </a:prstGeom>
        </p:spPr>
        <p:txBody>
          <a:bodyPr anchor="t" anchorCtr="0">
            <a:noAutofit/>
          </a:bodyPr>
          <a:lstStyle>
            <a:lvl1pPr marL="0" indent="0" algn="l">
              <a:lnSpc>
                <a:spcPct val="100000"/>
              </a:lnSpc>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Subheading in 30pt UCL Sans Regular</a:t>
            </a:r>
          </a:p>
        </p:txBody>
      </p:sp>
      <p:sp>
        <p:nvSpPr>
          <p:cNvPr id="8" name="Text Placeholder 2">
            <a:extLst>
              <a:ext uri="{FF2B5EF4-FFF2-40B4-BE49-F238E27FC236}">
                <a16:creationId xmlns:a16="http://schemas.microsoft.com/office/drawing/2014/main" id="{E595666D-8684-C6D9-B7E0-40470F82CBD5}"/>
              </a:ext>
            </a:extLst>
          </p:cNvPr>
          <p:cNvSpPr>
            <a:spLocks noGrp="1"/>
          </p:cNvSpPr>
          <p:nvPr>
            <p:ph type="body" idx="11" hasCustomPrompt="1"/>
          </p:nvPr>
        </p:nvSpPr>
        <p:spPr>
          <a:xfrm>
            <a:off x="5735960" y="3539034"/>
            <a:ext cx="4674131" cy="2467103"/>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GB" dirty="0"/>
              <a:t>Add body text here if you like, in UCL Sans Regular and no smaller than 24pt. </a:t>
            </a:r>
          </a:p>
        </p:txBody>
      </p:sp>
      <p:sp>
        <p:nvSpPr>
          <p:cNvPr id="9" name="Picture Placeholder 3">
            <a:extLst>
              <a:ext uri="{FF2B5EF4-FFF2-40B4-BE49-F238E27FC236}">
                <a16:creationId xmlns:a16="http://schemas.microsoft.com/office/drawing/2014/main" id="{6FE2212F-7664-F301-8200-3F5DF20E655D}"/>
              </a:ext>
            </a:extLst>
          </p:cNvPr>
          <p:cNvSpPr>
            <a:spLocks noGrp="1" noRot="1" noMove="1" noResize="1" noEditPoints="1" noAdjustHandles="1" noChangeArrowheads="1" noChangeShapeType="1"/>
          </p:cNvSpPr>
          <p:nvPr>
            <p:ph type="pic" sz="quarter" idx="18"/>
          </p:nvPr>
        </p:nvSpPr>
        <p:spPr>
          <a:xfrm>
            <a:off x="8992" y="0"/>
            <a:ext cx="4729695" cy="6858000"/>
          </a:xfrm>
          <a:prstGeom prst="rect">
            <a:avLst/>
          </a:prstGeom>
        </p:spPr>
        <p:txBody>
          <a:bodyPr/>
          <a:lstStyle>
            <a:lvl1pPr marL="0" indent="0">
              <a:buFontTx/>
              <a:buNone/>
              <a:defRPr sz="3200">
                <a:solidFill>
                  <a:schemeClr val="bg1"/>
                </a:solidFill>
              </a:defRPr>
            </a:lvl1pPr>
          </a:lstStyle>
          <a:p>
            <a:pPr marL="0" marR="0" lvl="0" indent="0" algn="l" defTabSz="914400" rtl="0" eaLnBrk="1" fontAlgn="auto" latinLnBrk="0" hangingPunct="1">
              <a:lnSpc>
                <a:spcPts val="2400"/>
              </a:lnSpc>
              <a:spcBef>
                <a:spcPts val="400"/>
              </a:spcBef>
              <a:spcAft>
                <a:spcPts val="800"/>
              </a:spcAft>
              <a:buClr>
                <a:schemeClr val="tx2"/>
              </a:buClr>
              <a:buSzPct val="120000"/>
              <a:buFontTx/>
              <a:buNone/>
              <a:tabLst/>
              <a:defRPr/>
            </a:pPr>
            <a:r>
              <a:rPr lang="en-GB"/>
              <a:t>Click icon to add picture</a:t>
            </a:r>
            <a:endParaRPr lang="en-GB" dirty="0"/>
          </a:p>
        </p:txBody>
      </p:sp>
      <p:sp>
        <p:nvSpPr>
          <p:cNvPr id="11" name="Date Placeholder 10">
            <a:extLst>
              <a:ext uri="{FF2B5EF4-FFF2-40B4-BE49-F238E27FC236}">
                <a16:creationId xmlns:a16="http://schemas.microsoft.com/office/drawing/2014/main" id="{D738BF56-7E17-0384-9651-9F807A8EE172}"/>
              </a:ext>
            </a:extLst>
          </p:cNvPr>
          <p:cNvSpPr>
            <a:spLocks noGrp="1"/>
          </p:cNvSpPr>
          <p:nvPr>
            <p:ph type="dt" sz="half" idx="19"/>
          </p:nvPr>
        </p:nvSpPr>
        <p:spPr>
          <a:xfrm>
            <a:off x="10962050" y="5733256"/>
            <a:ext cx="1038606" cy="365125"/>
          </a:xfrm>
        </p:spPr>
        <p:txBody>
          <a:bodyPr/>
          <a:lstStyle>
            <a:lvl1pPr algn="r">
              <a:defRPr/>
            </a:lvl1pPr>
          </a:lstStyle>
          <a:p>
            <a:pPr algn="r"/>
            <a:fld id="{697C2EAC-39F6-E346-B80C-EF294290950A}" type="datetimeFigureOut">
              <a:rPr lang="en-US" smtClean="0"/>
              <a:pPr/>
              <a:t>6/25/26</a:t>
            </a:fld>
            <a:endParaRPr lang="en-US" dirty="0"/>
          </a:p>
        </p:txBody>
      </p:sp>
      <p:sp>
        <p:nvSpPr>
          <p:cNvPr id="12" name="Footer Placeholder 11">
            <a:extLst>
              <a:ext uri="{FF2B5EF4-FFF2-40B4-BE49-F238E27FC236}">
                <a16:creationId xmlns:a16="http://schemas.microsoft.com/office/drawing/2014/main" id="{29C241AD-3A60-FC2A-9AA3-C7A84AC138AB}"/>
              </a:ext>
            </a:extLst>
          </p:cNvPr>
          <p:cNvSpPr>
            <a:spLocks noGrp="1"/>
          </p:cNvSpPr>
          <p:nvPr>
            <p:ph type="ftr" sz="quarter" idx="20"/>
          </p:nvPr>
        </p:nvSpPr>
        <p:spPr>
          <a:xfrm>
            <a:off x="4943871" y="6306650"/>
            <a:ext cx="5478603" cy="365125"/>
          </a:xfrm>
        </p:spPr>
        <p:txBody>
          <a:bodyPr/>
          <a:lstStyle/>
          <a:p>
            <a:r>
              <a:rPr lang="en-US"/>
              <a:t>The Jolly Shrewdness Footer</a:t>
            </a:r>
            <a:endParaRPr lang="en-US" sz="1600" dirty="0"/>
          </a:p>
        </p:txBody>
      </p:sp>
      <p:sp>
        <p:nvSpPr>
          <p:cNvPr id="13" name="Slide Number Placeholder 12">
            <a:extLst>
              <a:ext uri="{FF2B5EF4-FFF2-40B4-BE49-F238E27FC236}">
                <a16:creationId xmlns:a16="http://schemas.microsoft.com/office/drawing/2014/main" id="{4576D41E-FAD8-5925-2483-3ECCEB9A59EB}"/>
              </a:ext>
            </a:extLst>
          </p:cNvPr>
          <p:cNvSpPr>
            <a:spLocks noGrp="1"/>
          </p:cNvSpPr>
          <p:nvPr>
            <p:ph type="sldNum" sz="quarter" idx="21"/>
          </p:nvPr>
        </p:nvSpPr>
        <p:spPr>
          <a:xfrm>
            <a:off x="11424592" y="903635"/>
            <a:ext cx="576064" cy="365125"/>
          </a:xfrm>
        </p:spPr>
        <p:txBody>
          <a:bodyPr/>
          <a:lstStyle/>
          <a:p>
            <a:fld id="{039E9024-9481-D947-83B5-1D6F8C86C24B}" type="slidenum">
              <a:rPr lang="en-US" smtClean="0"/>
              <a:pPr/>
              <a:t>‹#›</a:t>
            </a:fld>
            <a:endParaRPr lang="en-US" sz="1600"/>
          </a:p>
        </p:txBody>
      </p:sp>
      <p:pic>
        <p:nvPicPr>
          <p:cNvPr id="14" name="Picture 13" descr="The Jolly Shrewdness logo">
            <a:extLst>
              <a:ext uri="{FF2B5EF4-FFF2-40B4-BE49-F238E27FC236}">
                <a16:creationId xmlns:a16="http://schemas.microsoft.com/office/drawing/2014/main" id="{9DCE7F3A-9037-48D3-14E9-14136A9F5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6992" y="0"/>
            <a:ext cx="615008" cy="615008"/>
          </a:xfrm>
          <a:prstGeom prst="rect">
            <a:avLst/>
          </a:prstGeom>
        </p:spPr>
      </p:pic>
    </p:spTree>
    <p:extLst>
      <p:ext uri="{BB962C8B-B14F-4D97-AF65-F5344CB8AC3E}">
        <p14:creationId xmlns:p14="http://schemas.microsoft.com/office/powerpoint/2010/main" val="242948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Divider – 2 column title, subheading, text, table, picture">
    <p:bg>
      <p:bgPr>
        <a:solidFill>
          <a:srgbClr val="361A54"/>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3A9245-7D70-8677-C48E-7EB2C8D49EBE}"/>
              </a:ext>
            </a:extLst>
          </p:cNvPr>
          <p:cNvSpPr>
            <a:spLocks noGrp="1"/>
          </p:cNvSpPr>
          <p:nvPr>
            <p:ph type="ctrTitle" hasCustomPrompt="1"/>
          </p:nvPr>
        </p:nvSpPr>
        <p:spPr>
          <a:xfrm>
            <a:off x="398531" y="409574"/>
            <a:ext cx="3797231" cy="1649885"/>
          </a:xfrm>
          <a:prstGeom prst="rect">
            <a:avLst/>
          </a:prstGeom>
        </p:spPr>
        <p:txBody>
          <a:bodyPr anchor="t"/>
          <a:lstStyle>
            <a:lvl1pPr algn="l">
              <a:lnSpc>
                <a:spcPct val="100000"/>
              </a:lnSpc>
              <a:defRPr sz="3600" b="1" i="0">
                <a:solidFill>
                  <a:schemeClr val="accent3"/>
                </a:solidFill>
                <a:latin typeface="UCL Sans SemiBold" pitchFamily="2" charset="77"/>
              </a:defRPr>
            </a:lvl1pPr>
          </a:lstStyle>
          <a:p>
            <a:pPr lvl="0"/>
            <a:r>
              <a:rPr lang="en-GB" noProof="1"/>
              <a:t>Headline </a:t>
            </a:r>
            <a:br>
              <a:rPr lang="en-GB" noProof="1"/>
            </a:br>
            <a:r>
              <a:rPr lang="en-GB" noProof="1"/>
              <a:t>SemiBold 36pt</a:t>
            </a:r>
          </a:p>
        </p:txBody>
      </p:sp>
      <p:sp>
        <p:nvSpPr>
          <p:cNvPr id="8" name="Subtitle">
            <a:extLst>
              <a:ext uri="{FF2B5EF4-FFF2-40B4-BE49-F238E27FC236}">
                <a16:creationId xmlns:a16="http://schemas.microsoft.com/office/drawing/2014/main" id="{F64D521B-C2F1-4236-7484-DBC847CCA154}"/>
              </a:ext>
            </a:extLst>
          </p:cNvPr>
          <p:cNvSpPr>
            <a:spLocks noGrp="1"/>
          </p:cNvSpPr>
          <p:nvPr>
            <p:ph type="subTitle" idx="17" hasCustomPrompt="1"/>
          </p:nvPr>
        </p:nvSpPr>
        <p:spPr>
          <a:xfrm>
            <a:off x="409575" y="2372092"/>
            <a:ext cx="3786187" cy="934774"/>
          </a:xfrm>
          <a:prstGeom prst="rect">
            <a:avLst/>
          </a:prstGeom>
        </p:spPr>
        <p:txBody>
          <a:bodyPr anchor="t" anchorCtr="0">
            <a:noAutofit/>
          </a:bodyPr>
          <a:lstStyle>
            <a:lvl1pPr marL="0" indent="0" algn="l">
              <a:lnSpc>
                <a:spcPct val="100000"/>
              </a:lnSpc>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1"/>
              <a:t>Subtitle, Regular 30pt</a:t>
            </a:r>
          </a:p>
        </p:txBody>
      </p:sp>
      <p:sp>
        <p:nvSpPr>
          <p:cNvPr id="4" name="Table Placeholder 3" descr="Add a clear, concise statement describing the figures presented in the table">
            <a:extLst>
              <a:ext uri="{FF2B5EF4-FFF2-40B4-BE49-F238E27FC236}">
                <a16:creationId xmlns:a16="http://schemas.microsoft.com/office/drawing/2014/main" id="{A4C55113-F63B-C02B-63A2-F9C817D9BF39}"/>
              </a:ext>
            </a:extLst>
          </p:cNvPr>
          <p:cNvSpPr>
            <a:spLocks noGrp="1" noRot="1" noMove="1" noResize="1" noEditPoints="1" noAdjustHandles="1" noChangeArrowheads="1" noChangeShapeType="1"/>
          </p:cNvSpPr>
          <p:nvPr>
            <p:ph type="tbl" sz="quarter" idx="12"/>
          </p:nvPr>
        </p:nvSpPr>
        <p:spPr>
          <a:xfrm>
            <a:off x="392940" y="3619500"/>
            <a:ext cx="3786187" cy="2473795"/>
          </a:xfrm>
          <a:prstGeom prst="rect">
            <a:avLst/>
          </a:prstGeom>
        </p:spPr>
        <p:txBody>
          <a:bodyPr/>
          <a:lstStyle>
            <a:lvl1pPr>
              <a:defRPr sz="2400">
                <a:solidFill>
                  <a:schemeClr val="bg1"/>
                </a:solidFill>
              </a:defRPr>
            </a:lvl1pPr>
          </a:lstStyle>
          <a:p>
            <a:r>
              <a:rPr lang="en-GB" noProof="1"/>
              <a:t>Click icon to add table</a:t>
            </a:r>
          </a:p>
        </p:txBody>
      </p:sp>
      <p:sp>
        <p:nvSpPr>
          <p:cNvPr id="11" name="Text Placeholder 2">
            <a:extLst>
              <a:ext uri="{FF2B5EF4-FFF2-40B4-BE49-F238E27FC236}">
                <a16:creationId xmlns:a16="http://schemas.microsoft.com/office/drawing/2014/main" id="{F75F6D65-6CB4-1A07-17CB-355AFECF9D4B}"/>
              </a:ext>
            </a:extLst>
          </p:cNvPr>
          <p:cNvSpPr>
            <a:spLocks noGrp="1"/>
          </p:cNvSpPr>
          <p:nvPr>
            <p:ph type="body" idx="15" hasCustomPrompt="1"/>
          </p:nvPr>
        </p:nvSpPr>
        <p:spPr>
          <a:xfrm>
            <a:off x="4411005" y="409574"/>
            <a:ext cx="6869572" cy="412249"/>
          </a:xfrm>
          <a:prstGeom prst="rect">
            <a:avLst/>
          </a:prstGeom>
        </p:spPr>
        <p:txBody>
          <a:bodyPr lIns="0" tIns="0" rIns="0" bIns="0"/>
          <a:lstStyle>
            <a:lvl1pPr marL="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Body text, Regular 24pt</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p:cNvSpPr>
          <p:nvPr>
            <p:ph type="pic" idx="10"/>
          </p:nvPr>
        </p:nvSpPr>
        <p:spPr>
          <a:xfrm>
            <a:off x="4411005" y="1002539"/>
            <a:ext cx="7371420" cy="5090756"/>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1"/>
              <a:t>Click icon to add picture</a:t>
            </a:r>
          </a:p>
        </p:txBody>
      </p:sp>
      <p:sp>
        <p:nvSpPr>
          <p:cNvPr id="2" name="Date Placeholder 1">
            <a:extLst>
              <a:ext uri="{FF2B5EF4-FFF2-40B4-BE49-F238E27FC236}">
                <a16:creationId xmlns:a16="http://schemas.microsoft.com/office/drawing/2014/main" id="{C40992A7-F85C-0E92-C463-E321547F9C2A}"/>
              </a:ext>
            </a:extLst>
          </p:cNvPr>
          <p:cNvSpPr>
            <a:spLocks noGrp="1"/>
          </p:cNvSpPr>
          <p:nvPr>
            <p:ph type="dt" sz="half" idx="18"/>
          </p:nvPr>
        </p:nvSpPr>
        <p:spPr>
          <a:xfrm>
            <a:off x="9264352" y="6306649"/>
            <a:ext cx="1038606" cy="365125"/>
          </a:xfrm>
        </p:spPr>
        <p:txBody>
          <a:bodyPr/>
          <a:lstStyle>
            <a:lvl1pPr algn="r">
              <a:defRPr/>
            </a:lvl1pPr>
          </a:lstStyle>
          <a:p>
            <a:pPr algn="r"/>
            <a:fld id="{697C2EAC-39F6-E346-B80C-EF294290950A}" type="datetimeFigureOut">
              <a:rPr lang="en-US" smtClean="0"/>
              <a:pPr/>
              <a:t>6/25/26</a:t>
            </a:fld>
            <a:endParaRPr lang="en-US" dirty="0"/>
          </a:p>
        </p:txBody>
      </p:sp>
      <p:sp>
        <p:nvSpPr>
          <p:cNvPr id="5" name="Footer Placeholder 4">
            <a:extLst>
              <a:ext uri="{FF2B5EF4-FFF2-40B4-BE49-F238E27FC236}">
                <a16:creationId xmlns:a16="http://schemas.microsoft.com/office/drawing/2014/main" id="{BAB4F38A-1E37-FA35-372E-134A40B05579}"/>
              </a:ext>
            </a:extLst>
          </p:cNvPr>
          <p:cNvSpPr>
            <a:spLocks noGrp="1"/>
          </p:cNvSpPr>
          <p:nvPr>
            <p:ph type="ftr" sz="quarter" idx="19"/>
          </p:nvPr>
        </p:nvSpPr>
        <p:spPr>
          <a:xfrm>
            <a:off x="839416" y="6306650"/>
            <a:ext cx="8064897" cy="365125"/>
          </a:xfrm>
        </p:spPr>
        <p:txBody>
          <a:bodyPr/>
          <a:lstStyle/>
          <a:p>
            <a:r>
              <a:rPr lang="en-US"/>
              <a:t>The Jolly Shrewdness Footer</a:t>
            </a:r>
            <a:endParaRPr lang="en-US" sz="1600" dirty="0"/>
          </a:p>
        </p:txBody>
      </p:sp>
      <p:sp>
        <p:nvSpPr>
          <p:cNvPr id="7" name="Slide Number Placeholder 6">
            <a:extLst>
              <a:ext uri="{FF2B5EF4-FFF2-40B4-BE49-F238E27FC236}">
                <a16:creationId xmlns:a16="http://schemas.microsoft.com/office/drawing/2014/main" id="{86F45F85-57AE-57FD-98E0-B231C73CD5EB}"/>
              </a:ext>
            </a:extLst>
          </p:cNvPr>
          <p:cNvSpPr>
            <a:spLocks noGrp="1"/>
          </p:cNvSpPr>
          <p:nvPr>
            <p:ph type="sldNum" sz="quarter" idx="20"/>
          </p:nvPr>
        </p:nvSpPr>
        <p:spPr/>
        <p:txBody>
          <a:bodyPr/>
          <a:lstStyle/>
          <a:p>
            <a:fld id="{039E9024-9481-D947-83B5-1D6F8C86C24B}" type="slidenum">
              <a:rPr lang="en-US" smtClean="0"/>
              <a:pPr/>
              <a:t>‹#›</a:t>
            </a:fld>
            <a:endParaRPr lang="en-US" sz="1600"/>
          </a:p>
        </p:txBody>
      </p:sp>
      <p:pic>
        <p:nvPicPr>
          <p:cNvPr id="10" name="Picture 9" descr="The Jolly Shrewdness logo">
            <a:extLst>
              <a:ext uri="{FF2B5EF4-FFF2-40B4-BE49-F238E27FC236}">
                <a16:creationId xmlns:a16="http://schemas.microsoft.com/office/drawing/2014/main" id="{20072827-77D3-8823-864F-46D25639D1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7312"/>
            <a:ext cx="615008" cy="615008"/>
          </a:xfrm>
          <a:prstGeom prst="rect">
            <a:avLst/>
          </a:prstGeom>
        </p:spPr>
      </p:pic>
    </p:spTree>
    <p:extLst>
      <p:ext uri="{BB962C8B-B14F-4D97-AF65-F5344CB8AC3E}">
        <p14:creationId xmlns:p14="http://schemas.microsoft.com/office/powerpoint/2010/main" val="695529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lex _ Divider – 2 column title, text, table, imag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18A2AF-810B-73C2-88A4-F18925FFF8B9}"/>
              </a:ext>
            </a:extLst>
          </p:cNvPr>
          <p:cNvSpPr>
            <a:spLocks noGrp="1"/>
          </p:cNvSpPr>
          <p:nvPr>
            <p:ph type="ctrTitle" hasCustomPrompt="1"/>
          </p:nvPr>
        </p:nvSpPr>
        <p:spPr>
          <a:xfrm>
            <a:off x="767408" y="387950"/>
            <a:ext cx="4104456" cy="1600890"/>
          </a:xfrm>
          <a:prstGeom prst="rect">
            <a:avLst/>
          </a:prstGeom>
        </p:spPr>
        <p:txBody>
          <a:bodyPr anchor="t"/>
          <a:lstStyle>
            <a:lvl1pPr algn="l">
              <a:lnSpc>
                <a:spcPct val="100000"/>
              </a:lnSpc>
              <a:defRPr sz="3600" b="1" i="0">
                <a:solidFill>
                  <a:schemeClr val="accent3"/>
                </a:solidFill>
                <a:latin typeface="UCL Sans SemiBold" pitchFamily="2" charset="77"/>
              </a:defRPr>
            </a:lvl1pPr>
          </a:lstStyle>
          <a:p>
            <a:pPr lvl="0"/>
            <a:r>
              <a:rPr lang="en-GB" dirty="0"/>
              <a:t>Title in 36pt UCL Sans </a:t>
            </a:r>
            <a:r>
              <a:rPr lang="en-GB" dirty="0" err="1"/>
              <a:t>SemiBold</a:t>
            </a:r>
            <a:r>
              <a:rPr lang="en-GB" dirty="0"/>
              <a:t> </a:t>
            </a:r>
            <a:endParaRPr lang="en-GB" noProof="1"/>
          </a:p>
        </p:txBody>
      </p:sp>
      <p:sp>
        <p:nvSpPr>
          <p:cNvPr id="12" name="Subtitle">
            <a:extLst>
              <a:ext uri="{FF2B5EF4-FFF2-40B4-BE49-F238E27FC236}">
                <a16:creationId xmlns:a16="http://schemas.microsoft.com/office/drawing/2014/main" id="{E90FC9F5-D2F5-3AEF-CC25-A2EC4CB2EC8D}"/>
              </a:ext>
            </a:extLst>
          </p:cNvPr>
          <p:cNvSpPr>
            <a:spLocks noGrp="1"/>
          </p:cNvSpPr>
          <p:nvPr>
            <p:ph type="subTitle" idx="17" hasCustomPrompt="1"/>
          </p:nvPr>
        </p:nvSpPr>
        <p:spPr>
          <a:xfrm>
            <a:off x="767408" y="2337295"/>
            <a:ext cx="4104456" cy="872867"/>
          </a:xfrm>
        </p:spPr>
        <p:txBody>
          <a:bodyPr anchor="t" anchorCtr="0">
            <a:noAutofit/>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1"/>
              <a:t>Table header in 24pt UCL Sans Regular</a:t>
            </a:r>
          </a:p>
        </p:txBody>
      </p:sp>
      <p:sp>
        <p:nvSpPr>
          <p:cNvPr id="4" name="Table Placeholder 3">
            <a:extLst>
              <a:ext uri="{FF2B5EF4-FFF2-40B4-BE49-F238E27FC236}">
                <a16:creationId xmlns:a16="http://schemas.microsoft.com/office/drawing/2014/main" id="{A4C55113-F63B-C02B-63A2-F9C817D9BF39}"/>
              </a:ext>
            </a:extLst>
          </p:cNvPr>
          <p:cNvSpPr>
            <a:spLocks noGrp="1"/>
          </p:cNvSpPr>
          <p:nvPr>
            <p:ph type="tbl" sz="quarter" idx="12"/>
          </p:nvPr>
        </p:nvSpPr>
        <p:spPr>
          <a:xfrm>
            <a:off x="767408" y="3558617"/>
            <a:ext cx="4104456" cy="2534679"/>
          </a:xfrm>
          <a:prstGeom prst="rect">
            <a:avLst/>
          </a:prstGeom>
        </p:spPr>
        <p:txBody>
          <a:bodyPr/>
          <a:lstStyle/>
          <a:p>
            <a:r>
              <a:rPr lang="en-GB" noProof="1"/>
              <a:t>Click icon to add table</a:t>
            </a:r>
          </a:p>
        </p:txBody>
      </p:sp>
      <p:sp>
        <p:nvSpPr>
          <p:cNvPr id="11" name="Text Placeholder 2">
            <a:extLst>
              <a:ext uri="{FF2B5EF4-FFF2-40B4-BE49-F238E27FC236}">
                <a16:creationId xmlns:a16="http://schemas.microsoft.com/office/drawing/2014/main" id="{F75F6D65-6CB4-1A07-17CB-355AFECF9D4B}"/>
              </a:ext>
            </a:extLst>
          </p:cNvPr>
          <p:cNvSpPr>
            <a:spLocks noGrp="1"/>
          </p:cNvSpPr>
          <p:nvPr>
            <p:ph type="body" idx="15" hasCustomPrompt="1"/>
          </p:nvPr>
        </p:nvSpPr>
        <p:spPr>
          <a:xfrm>
            <a:off x="5274327" y="387950"/>
            <a:ext cx="6150265" cy="412249"/>
          </a:xfrm>
          <a:prstGeom prst="rect">
            <a:avLst/>
          </a:prstGeom>
        </p:spPr>
        <p:txBody>
          <a:bodyPr lIns="0" tIns="0" rIns="0" bIns="0"/>
          <a:lstStyle>
            <a:lvl1pPr marL="0" indent="0">
              <a:lnSpc>
                <a:spcPct val="100000"/>
              </a:lnSpc>
              <a:spcBef>
                <a:spcPts val="0"/>
              </a:spcBef>
              <a:buNone/>
              <a:defRPr sz="30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Subtitle in 30pt UCL Sans Regular</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p:cNvSpPr>
          <p:nvPr>
            <p:ph type="pic" idx="10"/>
          </p:nvPr>
        </p:nvSpPr>
        <p:spPr>
          <a:xfrm>
            <a:off x="5275105" y="980690"/>
            <a:ext cx="6507320" cy="511260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1"/>
              <a:t>Click icon to add picture</a:t>
            </a:r>
          </a:p>
        </p:txBody>
      </p:sp>
      <p:sp>
        <p:nvSpPr>
          <p:cNvPr id="3" name="Rectangle 2">
            <a:extLst>
              <a:ext uri="{FF2B5EF4-FFF2-40B4-BE49-F238E27FC236}">
                <a16:creationId xmlns:a16="http://schemas.microsoft.com/office/drawing/2014/main" id="{EC235949-2C3C-533B-6BE3-4C117E17EE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2" name="Date Placeholder 1">
            <a:extLst>
              <a:ext uri="{FF2B5EF4-FFF2-40B4-BE49-F238E27FC236}">
                <a16:creationId xmlns:a16="http://schemas.microsoft.com/office/drawing/2014/main" id="{ED799D59-1A59-9AD8-3C23-15F2F8F62C4C}"/>
              </a:ext>
            </a:extLst>
          </p:cNvPr>
          <p:cNvSpPr>
            <a:spLocks noGrp="1"/>
          </p:cNvSpPr>
          <p:nvPr>
            <p:ph type="dt" sz="half" idx="18"/>
          </p:nvPr>
        </p:nvSpPr>
        <p:spPr>
          <a:xfrm>
            <a:off x="9305866" y="6306650"/>
            <a:ext cx="1038606" cy="365125"/>
          </a:xfrm>
        </p:spPr>
        <p:txBody>
          <a:bodyPr/>
          <a:lstStyle>
            <a:lvl1pPr algn="r">
              <a:defRPr/>
            </a:lvl1pPr>
          </a:lstStyle>
          <a:p>
            <a:pPr algn="r"/>
            <a:fld id="{697C2EAC-39F6-E346-B80C-EF294290950A}" type="datetimeFigureOut">
              <a:rPr lang="en-US" smtClean="0"/>
              <a:pPr/>
              <a:t>6/25/26</a:t>
            </a:fld>
            <a:endParaRPr lang="en-US" dirty="0"/>
          </a:p>
        </p:txBody>
      </p:sp>
      <p:sp>
        <p:nvSpPr>
          <p:cNvPr id="5" name="Footer Placeholder 4">
            <a:extLst>
              <a:ext uri="{FF2B5EF4-FFF2-40B4-BE49-F238E27FC236}">
                <a16:creationId xmlns:a16="http://schemas.microsoft.com/office/drawing/2014/main" id="{C1E5E9EC-8661-7F9C-8537-251295547AB6}"/>
              </a:ext>
            </a:extLst>
          </p:cNvPr>
          <p:cNvSpPr>
            <a:spLocks noGrp="1"/>
          </p:cNvSpPr>
          <p:nvPr>
            <p:ph type="ftr" sz="quarter" idx="19"/>
          </p:nvPr>
        </p:nvSpPr>
        <p:spPr>
          <a:xfrm>
            <a:off x="911424" y="6306650"/>
            <a:ext cx="7992889" cy="365125"/>
          </a:xfrm>
        </p:spPr>
        <p:txBody>
          <a:bodyPr/>
          <a:lstStyle/>
          <a:p>
            <a:r>
              <a:rPr lang="en-US"/>
              <a:t>The Jolly Shrewdness Footer</a:t>
            </a:r>
            <a:endParaRPr lang="en-US" sz="1600" dirty="0"/>
          </a:p>
        </p:txBody>
      </p:sp>
      <p:sp>
        <p:nvSpPr>
          <p:cNvPr id="7" name="Slide Number Placeholder 6">
            <a:extLst>
              <a:ext uri="{FF2B5EF4-FFF2-40B4-BE49-F238E27FC236}">
                <a16:creationId xmlns:a16="http://schemas.microsoft.com/office/drawing/2014/main" id="{579A187C-02A6-F7D9-3AE1-AC160E266339}"/>
              </a:ext>
            </a:extLst>
          </p:cNvPr>
          <p:cNvSpPr>
            <a:spLocks noGrp="1"/>
          </p:cNvSpPr>
          <p:nvPr>
            <p:ph type="sldNum" sz="quarter" idx="20"/>
          </p:nvPr>
        </p:nvSpPr>
        <p:spPr>
          <a:xfrm>
            <a:off x="47328" y="6309320"/>
            <a:ext cx="576064" cy="365125"/>
          </a:xfrm>
        </p:spPr>
        <p:txBody>
          <a:bodyPr/>
          <a:lstStyle>
            <a:lvl1pPr algn="l">
              <a:defRPr/>
            </a:lvl1pPr>
          </a:lstStyle>
          <a:p>
            <a:pPr algn="l"/>
            <a:fld id="{039E9024-9481-D947-83B5-1D6F8C86C24B}" type="slidenum">
              <a:rPr lang="en-US" smtClean="0"/>
              <a:pPr/>
              <a:t>‹#›</a:t>
            </a:fld>
            <a:endParaRPr lang="en-US"/>
          </a:p>
        </p:txBody>
      </p:sp>
      <p:pic>
        <p:nvPicPr>
          <p:cNvPr id="9" name="Picture 8" descr="The Jolly Shrewdness logo">
            <a:extLst>
              <a:ext uri="{FF2B5EF4-FFF2-40B4-BE49-F238E27FC236}">
                <a16:creationId xmlns:a16="http://schemas.microsoft.com/office/drawing/2014/main" id="{38E669B5-D7E1-D19A-2E39-8006017958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6992" y="0"/>
            <a:ext cx="615008" cy="615008"/>
          </a:xfrm>
          <a:prstGeom prst="rect">
            <a:avLst/>
          </a:prstGeom>
        </p:spPr>
      </p:pic>
    </p:spTree>
    <p:extLst>
      <p:ext uri="{BB962C8B-B14F-4D97-AF65-F5344CB8AC3E}">
        <p14:creationId xmlns:p14="http://schemas.microsoft.com/office/powerpoint/2010/main" val="62971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x _Content – 1 column title and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BF79-AA97-26C9-9CC6-9526F783E7F3}"/>
              </a:ext>
            </a:extLst>
          </p:cNvPr>
          <p:cNvSpPr>
            <a:spLocks noGrp="1"/>
          </p:cNvSpPr>
          <p:nvPr>
            <p:ph type="ctrTitle" hasCustomPrompt="1"/>
          </p:nvPr>
        </p:nvSpPr>
        <p:spPr>
          <a:xfrm>
            <a:off x="3791745" y="409574"/>
            <a:ext cx="7488832" cy="1219225"/>
          </a:xfrm>
          <a:prstGeom prst="rect">
            <a:avLst/>
          </a:prstGeom>
        </p:spPr>
        <p:txBody>
          <a:bodyPr anchor="t"/>
          <a:lstStyle>
            <a:lvl1pPr algn="l">
              <a:lnSpc>
                <a:spcPct val="100000"/>
              </a:lnSpc>
              <a:defRPr sz="3600" b="1" i="0">
                <a:solidFill>
                  <a:schemeClr val="bg1"/>
                </a:solidFill>
                <a:latin typeface="UCL Sans SemiBold" pitchFamily="2" charset="77"/>
              </a:defRPr>
            </a:lvl1pPr>
          </a:lstStyle>
          <a:p>
            <a:pPr lvl="0"/>
            <a:r>
              <a:rPr lang="en-GB" dirty="0"/>
              <a:t>Divider slide title in 36pt UCL Sans </a:t>
            </a:r>
            <a:r>
              <a:rPr lang="en-GB" dirty="0" err="1"/>
              <a:t>SemiBold</a:t>
            </a:r>
            <a:endParaRPr lang="en-GB" noProof="1"/>
          </a:p>
        </p:txBody>
      </p:sp>
      <p:sp>
        <p:nvSpPr>
          <p:cNvPr id="3" name="Content Placeholder">
            <a:extLst>
              <a:ext uri="{FF2B5EF4-FFF2-40B4-BE49-F238E27FC236}">
                <a16:creationId xmlns:a16="http://schemas.microsoft.com/office/drawing/2014/main" id="{B7E96379-922E-B22F-EDC8-38E90D9A9183}"/>
              </a:ext>
            </a:extLst>
          </p:cNvPr>
          <p:cNvSpPr>
            <a:spLocks noGrp="1"/>
          </p:cNvSpPr>
          <p:nvPr>
            <p:ph idx="1" hasCustomPrompt="1"/>
          </p:nvPr>
        </p:nvSpPr>
        <p:spPr>
          <a:xfrm>
            <a:off x="3791744" y="1916824"/>
            <a:ext cx="7948928" cy="4176471"/>
          </a:xfrm>
        </p:spPr>
        <p:txBody>
          <a:bodyPr>
            <a:noAutofit/>
          </a:bodyPr>
          <a:lstStyle>
            <a:lvl1pPr marL="0" indent="0">
              <a:lnSpc>
                <a:spcPct val="100000"/>
              </a:lnSpc>
              <a:spcBef>
                <a:spcPts val="0"/>
              </a:spcBef>
              <a:buNone/>
              <a:defRPr sz="2400">
                <a:solidFill>
                  <a:schemeClr val="bg1"/>
                </a:solidFill>
              </a:defRPr>
            </a:lvl1pPr>
            <a:lvl2pPr>
              <a:buNone/>
              <a:defRPr sz="1800">
                <a:solidFill>
                  <a:schemeClr val="bg1"/>
                </a:solidFill>
              </a:defRPr>
            </a:lvl2pPr>
            <a:lvl3pPr>
              <a:buNone/>
              <a:defRPr sz="1800">
                <a:solidFill>
                  <a:schemeClr val="bg1"/>
                </a:solidFill>
              </a:defRPr>
            </a:lvl3pPr>
          </a:lstStyle>
          <a:p>
            <a:r>
              <a:rPr lang="en-GB" dirty="0"/>
              <a:t>This slide can be used to introduce a new section. It can have just a title, or you can add body text in this text box too. </a:t>
            </a:r>
          </a:p>
          <a:p>
            <a:endParaRPr lang="en-GB" dirty="0"/>
          </a:p>
          <a:p>
            <a:r>
              <a:rPr lang="en-GB" dirty="0"/>
              <a:t>Body text should be UCL Sans Regular and no smaller than 24pt, so it stays readable and accessible.</a:t>
            </a:r>
          </a:p>
        </p:txBody>
      </p:sp>
      <p:sp>
        <p:nvSpPr>
          <p:cNvPr id="5" name="Rectangle 4">
            <a:extLst>
              <a:ext uri="{FF2B5EF4-FFF2-40B4-BE49-F238E27FC236}">
                <a16:creationId xmlns:a16="http://schemas.microsoft.com/office/drawing/2014/main" id="{7DFDE716-F6EE-9CD2-4183-C3966BF52E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354138" y="0"/>
            <a:ext cx="18923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6" name="Rectangle 5">
            <a:extLst>
              <a:ext uri="{FF2B5EF4-FFF2-40B4-BE49-F238E27FC236}">
                <a16:creationId xmlns:a16="http://schemas.microsoft.com/office/drawing/2014/main" id="{1C99A0D4-0838-5973-6802-0E9A93433A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535" y="2448"/>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4" name="Date Placeholder 3">
            <a:extLst>
              <a:ext uri="{FF2B5EF4-FFF2-40B4-BE49-F238E27FC236}">
                <a16:creationId xmlns:a16="http://schemas.microsoft.com/office/drawing/2014/main" id="{888450A5-800C-8DBF-2502-C248AD7A33B9}"/>
              </a:ext>
            </a:extLst>
          </p:cNvPr>
          <p:cNvSpPr>
            <a:spLocks noGrp="1"/>
          </p:cNvSpPr>
          <p:nvPr>
            <p:ph type="dt" sz="half" idx="10"/>
          </p:nvPr>
        </p:nvSpPr>
        <p:spPr>
          <a:xfrm>
            <a:off x="1631504" y="6302934"/>
            <a:ext cx="1038606" cy="365125"/>
          </a:xfrm>
        </p:spPr>
        <p:txBody>
          <a:bodyPr/>
          <a:lstStyle/>
          <a:p>
            <a:fld id="{697C2EAC-39F6-E346-B80C-EF294290950A}" type="datetimeFigureOut">
              <a:rPr lang="en-US" smtClean="0"/>
              <a:pPr/>
              <a:t>6/25/26</a:t>
            </a:fld>
            <a:endParaRPr lang="en-US" sz="1600" dirty="0"/>
          </a:p>
        </p:txBody>
      </p:sp>
      <p:sp>
        <p:nvSpPr>
          <p:cNvPr id="7" name="Footer Placeholder 6">
            <a:extLst>
              <a:ext uri="{FF2B5EF4-FFF2-40B4-BE49-F238E27FC236}">
                <a16:creationId xmlns:a16="http://schemas.microsoft.com/office/drawing/2014/main" id="{13515EB1-E55A-F569-60C7-DE38A69C2628}"/>
              </a:ext>
            </a:extLst>
          </p:cNvPr>
          <p:cNvSpPr>
            <a:spLocks noGrp="1"/>
          </p:cNvSpPr>
          <p:nvPr>
            <p:ph type="ftr" sz="quarter" idx="11"/>
          </p:nvPr>
        </p:nvSpPr>
        <p:spPr>
          <a:xfrm>
            <a:off x="3791744" y="6306650"/>
            <a:ext cx="6624736" cy="365125"/>
          </a:xfrm>
        </p:spPr>
        <p:txBody>
          <a:bodyPr/>
          <a:lstStyle/>
          <a:p>
            <a:r>
              <a:rPr lang="en-US"/>
              <a:t>The Jolly Shrewdness Footer</a:t>
            </a:r>
            <a:endParaRPr lang="en-US" sz="1600" dirty="0"/>
          </a:p>
        </p:txBody>
      </p:sp>
      <p:sp>
        <p:nvSpPr>
          <p:cNvPr id="8" name="Slide Number Placeholder 7">
            <a:extLst>
              <a:ext uri="{FF2B5EF4-FFF2-40B4-BE49-F238E27FC236}">
                <a16:creationId xmlns:a16="http://schemas.microsoft.com/office/drawing/2014/main" id="{1B71B42B-B8CE-45B7-776D-E64F25EFBA37}"/>
              </a:ext>
            </a:extLst>
          </p:cNvPr>
          <p:cNvSpPr>
            <a:spLocks noGrp="1"/>
          </p:cNvSpPr>
          <p:nvPr>
            <p:ph type="sldNum" sz="quarter" idx="12"/>
          </p:nvPr>
        </p:nvSpPr>
        <p:spPr>
          <a:xfrm>
            <a:off x="11424592" y="903635"/>
            <a:ext cx="576064" cy="365125"/>
          </a:xfrm>
        </p:spPr>
        <p:txBody>
          <a:bodyPr/>
          <a:lstStyle/>
          <a:p>
            <a:fld id="{039E9024-9481-D947-83B5-1D6F8C86C24B}" type="slidenum">
              <a:rPr lang="en-US" smtClean="0"/>
              <a:pPr/>
              <a:t>‹#›</a:t>
            </a:fld>
            <a:endParaRPr lang="en-US" sz="1600"/>
          </a:p>
        </p:txBody>
      </p:sp>
      <p:pic>
        <p:nvPicPr>
          <p:cNvPr id="9" name="Picture 8" descr="The Jolly Shrewdness logo">
            <a:extLst>
              <a:ext uri="{FF2B5EF4-FFF2-40B4-BE49-F238E27FC236}">
                <a16:creationId xmlns:a16="http://schemas.microsoft.com/office/drawing/2014/main" id="{356C5238-76DC-8FB7-36A9-FA7A95A18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6992" y="0"/>
            <a:ext cx="615008" cy="615008"/>
          </a:xfrm>
          <a:prstGeom prst="rect">
            <a:avLst/>
          </a:prstGeom>
        </p:spPr>
      </p:pic>
    </p:spTree>
    <p:extLst>
      <p:ext uri="{BB962C8B-B14F-4D97-AF65-F5344CB8AC3E}">
        <p14:creationId xmlns:p14="http://schemas.microsoft.com/office/powerpoint/2010/main" val="293326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Single Content - No Footer">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9" name="Content Placeholder">
            <a:extLst>
              <a:ext uri="{FF2B5EF4-FFF2-40B4-BE49-F238E27FC236}">
                <a16:creationId xmlns:a16="http://schemas.microsoft.com/office/drawing/2014/main" id="{56CD648F-431D-5F73-408C-9A9A725008CE}"/>
              </a:ext>
            </a:extLst>
          </p:cNvPr>
          <p:cNvSpPr>
            <a:spLocks noGrp="1"/>
          </p:cNvSpPr>
          <p:nvPr>
            <p:ph idx="1"/>
          </p:nvPr>
        </p:nvSpPr>
        <p:spPr>
          <a:xfrm>
            <a:off x="412953" y="1772816"/>
            <a:ext cx="11366094" cy="4320480"/>
          </a:xfrm>
          <a:prstGeom prst="rect">
            <a:avLst/>
          </a:prstGeom>
        </p:spPr>
        <p:txBody>
          <a:bodyPr/>
          <a:lstStyle>
            <a:lvl1pPr>
              <a:buFont typeface="Arial" panose="020B0604020202020204" pitchFamily="34" charset="0"/>
              <a:buChar char="•"/>
              <a:defRPr sz="28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73701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Single Conten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9" name="Content Placeholder">
            <a:extLst>
              <a:ext uri="{FF2B5EF4-FFF2-40B4-BE49-F238E27FC236}">
                <a16:creationId xmlns:a16="http://schemas.microsoft.com/office/drawing/2014/main" id="{56CD648F-431D-5F73-408C-9A9A725008CE}"/>
              </a:ext>
            </a:extLst>
          </p:cNvPr>
          <p:cNvSpPr>
            <a:spLocks noGrp="1"/>
          </p:cNvSpPr>
          <p:nvPr>
            <p:ph idx="1"/>
          </p:nvPr>
        </p:nvSpPr>
        <p:spPr>
          <a:xfrm>
            <a:off x="412953" y="1772816"/>
            <a:ext cx="11366094" cy="4320480"/>
          </a:xfrm>
          <a:prstGeom prst="rect">
            <a:avLst/>
          </a:prstGeom>
        </p:spPr>
        <p:txBody>
          <a:bodyPr/>
          <a:lstStyle>
            <a:lvl1pPr>
              <a:buFont typeface="Arial" panose="020B0604020202020204" pitchFamily="34" charset="0"/>
              <a:buChar char="•"/>
              <a:defRPr sz="28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a:extLst>
              <a:ext uri="{FF2B5EF4-FFF2-40B4-BE49-F238E27FC236}">
                <a16:creationId xmlns:a16="http://schemas.microsoft.com/office/drawing/2014/main" id="{9C52C582-E583-47C9-2440-5EEA3E4B8FDA}"/>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5C4A45C0-EDBB-31F4-97B2-AF77C36DA64D}"/>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882D9CC9-A636-C457-1070-89D099847F83}"/>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386833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Two Column Conten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3" name="Date Placeholder 2">
            <a:extLst>
              <a:ext uri="{FF2B5EF4-FFF2-40B4-BE49-F238E27FC236}">
                <a16:creationId xmlns:a16="http://schemas.microsoft.com/office/drawing/2014/main" id="{9C52C582-E583-47C9-2440-5EEA3E4B8FDA}"/>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5C4A45C0-EDBB-31F4-97B2-AF77C36DA64D}"/>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882D9CC9-A636-C457-1070-89D099847F83}"/>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
        <p:nvSpPr>
          <p:cNvPr id="6" name="Content Placeholder 2">
            <a:extLst>
              <a:ext uri="{FF2B5EF4-FFF2-40B4-BE49-F238E27FC236}">
                <a16:creationId xmlns:a16="http://schemas.microsoft.com/office/drawing/2014/main" id="{92F58F6F-F781-198C-5E54-58CE12B6AD95}"/>
              </a:ext>
            </a:extLst>
          </p:cNvPr>
          <p:cNvSpPr>
            <a:spLocks noGrp="1"/>
          </p:cNvSpPr>
          <p:nvPr>
            <p:ph sz="half" idx="13"/>
          </p:nvPr>
        </p:nvSpPr>
        <p:spPr>
          <a:xfrm>
            <a:off x="412955" y="1772816"/>
            <a:ext cx="5611039" cy="43204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3">
            <a:extLst>
              <a:ext uri="{FF2B5EF4-FFF2-40B4-BE49-F238E27FC236}">
                <a16:creationId xmlns:a16="http://schemas.microsoft.com/office/drawing/2014/main" id="{7F0F312A-0BC2-DC35-56BC-8054ABBE044B}"/>
              </a:ext>
            </a:extLst>
          </p:cNvPr>
          <p:cNvSpPr>
            <a:spLocks noGrp="1"/>
          </p:cNvSpPr>
          <p:nvPr>
            <p:ph sz="half" idx="2"/>
          </p:nvPr>
        </p:nvSpPr>
        <p:spPr>
          <a:xfrm>
            <a:off x="6168007" y="1772816"/>
            <a:ext cx="5611039" cy="43204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2274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Title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D510-B39A-8B93-8F55-A2F1AF3A23B2}"/>
              </a:ext>
            </a:extLst>
          </p:cNvPr>
          <p:cNvSpPr>
            <a:spLocks noGrp="1"/>
          </p:cNvSpPr>
          <p:nvPr>
            <p:ph type="ctrTitle" hasCustomPrompt="1"/>
          </p:nvPr>
        </p:nvSpPr>
        <p:spPr>
          <a:xfrm>
            <a:off x="2303463" y="690013"/>
            <a:ext cx="7585074" cy="2387600"/>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200" b="1" i="0">
                <a:latin typeface="UCL Sans SemiBold" pitchFamily="2" charset="77"/>
              </a:defRPr>
            </a:lvl1pPr>
          </a:lstStyle>
          <a:p>
            <a:r>
              <a:rPr lang="en-GB" dirty="0"/>
              <a:t>Main headline in 42pt UCL Sans </a:t>
            </a:r>
            <a:r>
              <a:rPr lang="en-GB" dirty="0" err="1"/>
              <a:t>SemiBold</a:t>
            </a:r>
            <a:r>
              <a:rPr lang="en-GB" dirty="0"/>
              <a:t>, no more than 2-3 lines</a:t>
            </a:r>
            <a:endParaRPr lang="en-US" dirty="0"/>
          </a:p>
        </p:txBody>
      </p:sp>
      <p:sp>
        <p:nvSpPr>
          <p:cNvPr id="3" name="Subtitle 2">
            <a:extLst>
              <a:ext uri="{FF2B5EF4-FFF2-40B4-BE49-F238E27FC236}">
                <a16:creationId xmlns:a16="http://schemas.microsoft.com/office/drawing/2014/main" id="{BB0C8819-6CB4-B0B6-122D-4E97B2D6D9F2}"/>
              </a:ext>
            </a:extLst>
          </p:cNvPr>
          <p:cNvSpPr>
            <a:spLocks noGrp="1"/>
          </p:cNvSpPr>
          <p:nvPr>
            <p:ph type="subTitle" idx="1" hasCustomPrompt="1"/>
          </p:nvPr>
        </p:nvSpPr>
        <p:spPr>
          <a:xfrm>
            <a:off x="2303463" y="4149080"/>
            <a:ext cx="7585074" cy="16557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Name of presenters, 24pt UCL Sans Regular</a:t>
            </a:r>
          </a:p>
        </p:txBody>
      </p:sp>
      <p:sp>
        <p:nvSpPr>
          <p:cNvPr id="5" name="Footer Placeholder 4">
            <a:extLst>
              <a:ext uri="{FF2B5EF4-FFF2-40B4-BE49-F238E27FC236}">
                <a16:creationId xmlns:a16="http://schemas.microsoft.com/office/drawing/2014/main" id="{2A26F20E-105E-D7D5-F0EE-8901E008CE4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15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Two x Two Conten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3" name="Date Placeholder 2">
            <a:extLst>
              <a:ext uri="{FF2B5EF4-FFF2-40B4-BE49-F238E27FC236}">
                <a16:creationId xmlns:a16="http://schemas.microsoft.com/office/drawing/2014/main" id="{9C52C582-E583-47C9-2440-5EEA3E4B8FDA}"/>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5C4A45C0-EDBB-31F4-97B2-AF77C36DA64D}"/>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882D9CC9-A636-C457-1070-89D099847F83}"/>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
        <p:nvSpPr>
          <p:cNvPr id="6" name="Content Placeholder 2">
            <a:extLst>
              <a:ext uri="{FF2B5EF4-FFF2-40B4-BE49-F238E27FC236}">
                <a16:creationId xmlns:a16="http://schemas.microsoft.com/office/drawing/2014/main" id="{92F58F6F-F781-198C-5E54-58CE12B6AD95}"/>
              </a:ext>
            </a:extLst>
          </p:cNvPr>
          <p:cNvSpPr>
            <a:spLocks noGrp="1"/>
          </p:cNvSpPr>
          <p:nvPr>
            <p:ph sz="half" idx="13"/>
          </p:nvPr>
        </p:nvSpPr>
        <p:spPr>
          <a:xfrm>
            <a:off x="412955" y="1772816"/>
            <a:ext cx="561103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a:extLst>
              <a:ext uri="{FF2B5EF4-FFF2-40B4-BE49-F238E27FC236}">
                <a16:creationId xmlns:a16="http://schemas.microsoft.com/office/drawing/2014/main" id="{7F0F312A-0BC2-DC35-56BC-8054ABBE044B}"/>
              </a:ext>
            </a:extLst>
          </p:cNvPr>
          <p:cNvSpPr>
            <a:spLocks noGrp="1"/>
          </p:cNvSpPr>
          <p:nvPr>
            <p:ph sz="half" idx="2"/>
          </p:nvPr>
        </p:nvSpPr>
        <p:spPr>
          <a:xfrm>
            <a:off x="6168007" y="1772816"/>
            <a:ext cx="561103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3E679566-DF77-49D5-AE59-B362CC8B5564}"/>
              </a:ext>
            </a:extLst>
          </p:cNvPr>
          <p:cNvSpPr>
            <a:spLocks noGrp="1"/>
          </p:cNvSpPr>
          <p:nvPr>
            <p:ph sz="half" idx="14"/>
          </p:nvPr>
        </p:nvSpPr>
        <p:spPr>
          <a:xfrm>
            <a:off x="412955" y="4005064"/>
            <a:ext cx="5611039" cy="2088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80A6FBBB-8140-0BAA-855A-B402BA466ED9}"/>
              </a:ext>
            </a:extLst>
          </p:cNvPr>
          <p:cNvSpPr>
            <a:spLocks noGrp="1"/>
          </p:cNvSpPr>
          <p:nvPr>
            <p:ph sz="half" idx="15"/>
          </p:nvPr>
        </p:nvSpPr>
        <p:spPr>
          <a:xfrm>
            <a:off x="6168007" y="4005064"/>
            <a:ext cx="561103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82786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Two + One Conten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3" name="Date Placeholder 2">
            <a:extLst>
              <a:ext uri="{FF2B5EF4-FFF2-40B4-BE49-F238E27FC236}">
                <a16:creationId xmlns:a16="http://schemas.microsoft.com/office/drawing/2014/main" id="{9C52C582-E583-47C9-2440-5EEA3E4B8FDA}"/>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5C4A45C0-EDBB-31F4-97B2-AF77C36DA64D}"/>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882D9CC9-A636-C457-1070-89D099847F83}"/>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
        <p:nvSpPr>
          <p:cNvPr id="6" name="Content Placeholder 2">
            <a:extLst>
              <a:ext uri="{FF2B5EF4-FFF2-40B4-BE49-F238E27FC236}">
                <a16:creationId xmlns:a16="http://schemas.microsoft.com/office/drawing/2014/main" id="{92F58F6F-F781-198C-5E54-58CE12B6AD95}"/>
              </a:ext>
            </a:extLst>
          </p:cNvPr>
          <p:cNvSpPr>
            <a:spLocks noGrp="1"/>
          </p:cNvSpPr>
          <p:nvPr>
            <p:ph sz="half" idx="13"/>
          </p:nvPr>
        </p:nvSpPr>
        <p:spPr>
          <a:xfrm>
            <a:off x="412955" y="1772816"/>
            <a:ext cx="561103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a:extLst>
              <a:ext uri="{FF2B5EF4-FFF2-40B4-BE49-F238E27FC236}">
                <a16:creationId xmlns:a16="http://schemas.microsoft.com/office/drawing/2014/main" id="{7F0F312A-0BC2-DC35-56BC-8054ABBE044B}"/>
              </a:ext>
            </a:extLst>
          </p:cNvPr>
          <p:cNvSpPr>
            <a:spLocks noGrp="1"/>
          </p:cNvSpPr>
          <p:nvPr>
            <p:ph sz="half" idx="2"/>
          </p:nvPr>
        </p:nvSpPr>
        <p:spPr>
          <a:xfrm>
            <a:off x="6168007" y="1772816"/>
            <a:ext cx="561103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3E679566-DF77-49D5-AE59-B362CC8B5564}"/>
              </a:ext>
            </a:extLst>
          </p:cNvPr>
          <p:cNvSpPr>
            <a:spLocks noGrp="1"/>
          </p:cNvSpPr>
          <p:nvPr>
            <p:ph sz="half" idx="14"/>
          </p:nvPr>
        </p:nvSpPr>
        <p:spPr>
          <a:xfrm>
            <a:off x="412955" y="4005064"/>
            <a:ext cx="11366091" cy="2088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4447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One + Two Conten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3" name="Date Placeholder 2">
            <a:extLst>
              <a:ext uri="{FF2B5EF4-FFF2-40B4-BE49-F238E27FC236}">
                <a16:creationId xmlns:a16="http://schemas.microsoft.com/office/drawing/2014/main" id="{9C52C582-E583-47C9-2440-5EEA3E4B8FDA}"/>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5C4A45C0-EDBB-31F4-97B2-AF77C36DA64D}"/>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882D9CC9-A636-C457-1070-89D099847F83}"/>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
        <p:nvSpPr>
          <p:cNvPr id="6" name="Content Placeholder 2">
            <a:extLst>
              <a:ext uri="{FF2B5EF4-FFF2-40B4-BE49-F238E27FC236}">
                <a16:creationId xmlns:a16="http://schemas.microsoft.com/office/drawing/2014/main" id="{92F58F6F-F781-198C-5E54-58CE12B6AD95}"/>
              </a:ext>
            </a:extLst>
          </p:cNvPr>
          <p:cNvSpPr>
            <a:spLocks noGrp="1"/>
          </p:cNvSpPr>
          <p:nvPr>
            <p:ph sz="half" idx="13"/>
          </p:nvPr>
        </p:nvSpPr>
        <p:spPr>
          <a:xfrm>
            <a:off x="412955" y="1772816"/>
            <a:ext cx="11366091"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3E679566-DF77-49D5-AE59-B362CC8B5564}"/>
              </a:ext>
            </a:extLst>
          </p:cNvPr>
          <p:cNvSpPr>
            <a:spLocks noGrp="1"/>
          </p:cNvSpPr>
          <p:nvPr>
            <p:ph sz="half" idx="14"/>
          </p:nvPr>
        </p:nvSpPr>
        <p:spPr>
          <a:xfrm>
            <a:off x="412955" y="4005064"/>
            <a:ext cx="5611039" cy="2088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80A6FBBB-8140-0BAA-855A-B402BA466ED9}"/>
              </a:ext>
            </a:extLst>
          </p:cNvPr>
          <p:cNvSpPr>
            <a:spLocks noGrp="1"/>
          </p:cNvSpPr>
          <p:nvPr>
            <p:ph sz="half" idx="15"/>
          </p:nvPr>
        </p:nvSpPr>
        <p:spPr>
          <a:xfrm>
            <a:off x="6168007" y="4005064"/>
            <a:ext cx="561103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3570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Three x Two Conten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8D98A-BE72-8967-59A4-5DED29020136}"/>
              </a:ext>
            </a:extLst>
          </p:cNvPr>
          <p:cNvSpPr>
            <a:spLocks noGrp="1"/>
          </p:cNvSpPr>
          <p:nvPr>
            <p:ph type="title" hasCustomPrompt="1"/>
          </p:nvPr>
        </p:nvSpPr>
        <p:spPr>
          <a:xfrm>
            <a:off x="412953" y="421239"/>
            <a:ext cx="11078061" cy="1109612"/>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3" name="Date Placeholder 2">
            <a:extLst>
              <a:ext uri="{FF2B5EF4-FFF2-40B4-BE49-F238E27FC236}">
                <a16:creationId xmlns:a16="http://schemas.microsoft.com/office/drawing/2014/main" id="{9C52C582-E583-47C9-2440-5EEA3E4B8FDA}"/>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5C4A45C0-EDBB-31F4-97B2-AF77C36DA64D}"/>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882D9CC9-A636-C457-1070-89D099847F83}"/>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
        <p:nvSpPr>
          <p:cNvPr id="6" name="Content Placeholder 2">
            <a:extLst>
              <a:ext uri="{FF2B5EF4-FFF2-40B4-BE49-F238E27FC236}">
                <a16:creationId xmlns:a16="http://schemas.microsoft.com/office/drawing/2014/main" id="{92F58F6F-F781-198C-5E54-58CE12B6AD95}"/>
              </a:ext>
            </a:extLst>
          </p:cNvPr>
          <p:cNvSpPr>
            <a:spLocks noGrp="1"/>
          </p:cNvSpPr>
          <p:nvPr>
            <p:ph sz="half" idx="13"/>
          </p:nvPr>
        </p:nvSpPr>
        <p:spPr>
          <a:xfrm>
            <a:off x="412955" y="1772816"/>
            <a:ext cx="367240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a:extLst>
              <a:ext uri="{FF2B5EF4-FFF2-40B4-BE49-F238E27FC236}">
                <a16:creationId xmlns:a16="http://schemas.microsoft.com/office/drawing/2014/main" id="{7F0F312A-0BC2-DC35-56BC-8054ABBE044B}"/>
              </a:ext>
            </a:extLst>
          </p:cNvPr>
          <p:cNvSpPr>
            <a:spLocks noGrp="1"/>
          </p:cNvSpPr>
          <p:nvPr>
            <p:ph sz="half" idx="2"/>
          </p:nvPr>
        </p:nvSpPr>
        <p:spPr>
          <a:xfrm>
            <a:off x="8106637" y="1772816"/>
            <a:ext cx="367240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3E679566-DF77-49D5-AE59-B362CC8B5564}"/>
              </a:ext>
            </a:extLst>
          </p:cNvPr>
          <p:cNvSpPr>
            <a:spLocks noGrp="1"/>
          </p:cNvSpPr>
          <p:nvPr>
            <p:ph sz="half" idx="14"/>
          </p:nvPr>
        </p:nvSpPr>
        <p:spPr>
          <a:xfrm>
            <a:off x="412955" y="4005064"/>
            <a:ext cx="3672409" cy="2088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80A6FBBB-8140-0BAA-855A-B402BA466ED9}"/>
              </a:ext>
            </a:extLst>
          </p:cNvPr>
          <p:cNvSpPr>
            <a:spLocks noGrp="1"/>
          </p:cNvSpPr>
          <p:nvPr>
            <p:ph sz="half" idx="15"/>
          </p:nvPr>
        </p:nvSpPr>
        <p:spPr>
          <a:xfrm>
            <a:off x="8106637" y="4005064"/>
            <a:ext cx="367240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a:extLst>
              <a:ext uri="{FF2B5EF4-FFF2-40B4-BE49-F238E27FC236}">
                <a16:creationId xmlns:a16="http://schemas.microsoft.com/office/drawing/2014/main" id="{E2FE97A0-C73C-DE70-C9DB-CC07B372D185}"/>
              </a:ext>
            </a:extLst>
          </p:cNvPr>
          <p:cNvSpPr>
            <a:spLocks noGrp="1"/>
          </p:cNvSpPr>
          <p:nvPr>
            <p:ph sz="half" idx="16"/>
          </p:nvPr>
        </p:nvSpPr>
        <p:spPr>
          <a:xfrm>
            <a:off x="4259796" y="1772816"/>
            <a:ext cx="367240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3">
            <a:extLst>
              <a:ext uri="{FF2B5EF4-FFF2-40B4-BE49-F238E27FC236}">
                <a16:creationId xmlns:a16="http://schemas.microsoft.com/office/drawing/2014/main" id="{CF64767A-7801-56C8-526B-5AD76955AEA6}"/>
              </a:ext>
            </a:extLst>
          </p:cNvPr>
          <p:cNvSpPr>
            <a:spLocks noGrp="1"/>
          </p:cNvSpPr>
          <p:nvPr>
            <p:ph sz="half" idx="17"/>
          </p:nvPr>
        </p:nvSpPr>
        <p:spPr>
          <a:xfrm>
            <a:off x="4259796" y="4005064"/>
            <a:ext cx="3672409" cy="2088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6674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2 Content + Subheading">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7F13BD-2084-CF80-7B5A-D0C94835676A}"/>
              </a:ext>
            </a:extLst>
          </p:cNvPr>
          <p:cNvSpPr>
            <a:spLocks noGrp="1"/>
          </p:cNvSpPr>
          <p:nvPr>
            <p:ph type="title" hasCustomPrompt="1"/>
          </p:nvPr>
        </p:nvSpPr>
        <p:spPr>
          <a:xfrm>
            <a:off x="446080" y="419192"/>
            <a:ext cx="4718052" cy="1281021"/>
          </a:xfrm>
          <a:prstGeom prst="rect">
            <a:avLst/>
          </a:prstGeom>
        </p:spPr>
        <p:txBody>
          <a:bodyPr anchor="t" anchorCtr="0">
            <a:noAutofit/>
          </a:bodyPr>
          <a:lstStyle>
            <a:lvl1pPr>
              <a:lnSpc>
                <a:spcPct val="100000"/>
              </a:lnSpc>
              <a:defRPr sz="3600">
                <a:solidFill>
                  <a:schemeClr val="accent1"/>
                </a:solidFill>
              </a:defRPr>
            </a:lvl1pPr>
          </a:lstStyle>
          <a:p>
            <a:pPr fontAlgn="auto">
              <a:spcAft>
                <a:spcPts val="0"/>
              </a:spcAft>
            </a:pPr>
            <a:r>
              <a:rPr lang="en-GB" dirty="0"/>
              <a:t>Headline </a:t>
            </a:r>
            <a:br>
              <a:rPr lang="en-GB" dirty="0"/>
            </a:br>
            <a:r>
              <a:rPr lang="en-GB" dirty="0" err="1"/>
              <a:t>SemiBold</a:t>
            </a:r>
            <a:r>
              <a:rPr lang="en-GB" dirty="0"/>
              <a:t> 36pt</a:t>
            </a:r>
          </a:p>
        </p:txBody>
      </p:sp>
      <p:sp>
        <p:nvSpPr>
          <p:cNvPr id="5" name="Subtitle">
            <a:extLst>
              <a:ext uri="{FF2B5EF4-FFF2-40B4-BE49-F238E27FC236}">
                <a16:creationId xmlns:a16="http://schemas.microsoft.com/office/drawing/2014/main" id="{8FD295A3-8DE9-076D-56E5-E7522042B0CE}"/>
              </a:ext>
            </a:extLst>
          </p:cNvPr>
          <p:cNvSpPr>
            <a:spLocks noGrp="1"/>
          </p:cNvSpPr>
          <p:nvPr>
            <p:ph type="subTitle" idx="17" hasCustomPrompt="1"/>
          </p:nvPr>
        </p:nvSpPr>
        <p:spPr>
          <a:xfrm>
            <a:off x="5806188" y="419192"/>
            <a:ext cx="5974650" cy="1309596"/>
          </a:xfrm>
          <a:prstGeom prst="rect">
            <a:avLst/>
          </a:prstGeom>
        </p:spPr>
        <p:txBody>
          <a:bodyPr anchor="t" anchorCtr="0">
            <a:noAutofit/>
          </a:bodyPr>
          <a:lstStyle>
            <a:lvl1pPr marL="0" indent="0" algn="l">
              <a:lnSpc>
                <a:spcPct val="100000"/>
              </a:lnSpc>
              <a:spcBef>
                <a:spcPts val="0"/>
              </a:spcBef>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1"/>
              <a:t>Subheading text style, </a:t>
            </a:r>
          </a:p>
          <a:p>
            <a:pPr lvl="0"/>
            <a:r>
              <a:rPr lang="en-GB" noProof="1"/>
              <a:t>Regular 30pt</a:t>
            </a:r>
          </a:p>
        </p:txBody>
      </p:sp>
      <p:sp>
        <p:nvSpPr>
          <p:cNvPr id="12" name="Content Placeholder 3">
            <a:extLst>
              <a:ext uri="{FF2B5EF4-FFF2-40B4-BE49-F238E27FC236}">
                <a16:creationId xmlns:a16="http://schemas.microsoft.com/office/drawing/2014/main" id="{A0CEB380-FACF-CB25-2505-20906C2E85C2}"/>
              </a:ext>
              <a:ext uri="{C183D7F6-B498-43B3-948B-1728B52AA6E4}">
                <adec:decorative xmlns:adec="http://schemas.microsoft.com/office/drawing/2017/decorative" val="0"/>
              </a:ext>
            </a:extLst>
          </p:cNvPr>
          <p:cNvSpPr>
            <a:spLocks noGrp="1"/>
          </p:cNvSpPr>
          <p:nvPr>
            <p:ph sz="half" idx="1" hasCustomPrompt="1"/>
          </p:nvPr>
        </p:nvSpPr>
        <p:spPr>
          <a:xfrm>
            <a:off x="446080" y="2131318"/>
            <a:ext cx="4686360" cy="388997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1"/>
              <a:t>Space for graphs, images, charts</a:t>
            </a:r>
          </a:p>
        </p:txBody>
      </p:sp>
      <p:sp>
        <p:nvSpPr>
          <p:cNvPr id="13" name="Content Placeholder 5">
            <a:extLst>
              <a:ext uri="{FF2B5EF4-FFF2-40B4-BE49-F238E27FC236}">
                <a16:creationId xmlns:a16="http://schemas.microsoft.com/office/drawing/2014/main" id="{EFB165C1-BA6C-CC63-70EA-E4881C9B3782}"/>
              </a:ext>
            </a:extLst>
          </p:cNvPr>
          <p:cNvSpPr>
            <a:spLocks noGrp="1"/>
          </p:cNvSpPr>
          <p:nvPr>
            <p:ph sz="half" idx="12" hasCustomPrompt="1"/>
          </p:nvPr>
        </p:nvSpPr>
        <p:spPr>
          <a:xfrm>
            <a:off x="5807968" y="2131318"/>
            <a:ext cx="5937953" cy="388997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1"/>
              <a:t>Space for graphs, images, charts</a:t>
            </a:r>
          </a:p>
          <a:p>
            <a:endParaRPr lang="en-GB" noProof="1"/>
          </a:p>
        </p:txBody>
      </p:sp>
      <p:sp>
        <p:nvSpPr>
          <p:cNvPr id="3" name="Date Placeholder 2">
            <a:extLst>
              <a:ext uri="{FF2B5EF4-FFF2-40B4-BE49-F238E27FC236}">
                <a16:creationId xmlns:a16="http://schemas.microsoft.com/office/drawing/2014/main" id="{A8D41364-740B-8BE6-8561-D69C1C82A598}"/>
              </a:ext>
            </a:extLst>
          </p:cNvPr>
          <p:cNvSpPr>
            <a:spLocks noGrp="1"/>
          </p:cNvSpPr>
          <p:nvPr>
            <p:ph type="dt" sz="half" idx="18"/>
          </p:nvPr>
        </p:nvSpPr>
        <p:spPr/>
        <p:txBody>
          <a:bodyPr/>
          <a:lstStyle/>
          <a:p>
            <a:fld id="{0FB0F1E8-7064-5E40-8571-ED19D5A728F1}" type="datetime1">
              <a:rPr lang="en-GB" noProof="1" smtClean="0"/>
              <a:pPr/>
              <a:t>25/06/2026</a:t>
            </a:fld>
            <a:endParaRPr lang="en-GB" sz="1600" noProof="1"/>
          </a:p>
        </p:txBody>
      </p:sp>
      <p:sp>
        <p:nvSpPr>
          <p:cNvPr id="6" name="Footer Placeholder 5">
            <a:extLst>
              <a:ext uri="{FF2B5EF4-FFF2-40B4-BE49-F238E27FC236}">
                <a16:creationId xmlns:a16="http://schemas.microsoft.com/office/drawing/2014/main" id="{1CF0CE97-D9D7-FBEA-BBD3-B79B0229E148}"/>
              </a:ext>
            </a:extLst>
          </p:cNvPr>
          <p:cNvSpPr>
            <a:spLocks noGrp="1"/>
          </p:cNvSpPr>
          <p:nvPr>
            <p:ph type="ftr" sz="quarter" idx="19"/>
          </p:nvPr>
        </p:nvSpPr>
        <p:spPr/>
        <p:txBody>
          <a:bodyPr/>
          <a:lstStyle/>
          <a:p>
            <a:endParaRPr lang="en-GB" sz="1600" noProof="1"/>
          </a:p>
        </p:txBody>
      </p:sp>
      <p:sp>
        <p:nvSpPr>
          <p:cNvPr id="7" name="Slide Number Placeholder 6">
            <a:extLst>
              <a:ext uri="{FF2B5EF4-FFF2-40B4-BE49-F238E27FC236}">
                <a16:creationId xmlns:a16="http://schemas.microsoft.com/office/drawing/2014/main" id="{EB6FEDA6-6E2E-6B1B-9589-D9728E725551}"/>
              </a:ext>
            </a:extLst>
          </p:cNvPr>
          <p:cNvSpPr>
            <a:spLocks noGrp="1"/>
          </p:cNvSpPr>
          <p:nvPr>
            <p:ph type="sldNum" sz="quarter" idx="20"/>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437077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_Content – 1 column title and tex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870F5BA-BAA8-B6EE-3F5E-5D2B5BAFA501}"/>
              </a:ext>
            </a:extLst>
          </p:cNvPr>
          <p:cNvSpPr>
            <a:spLocks noGrp="1"/>
          </p:cNvSpPr>
          <p:nvPr>
            <p:ph type="title" hasCustomPrompt="1"/>
          </p:nvPr>
        </p:nvSpPr>
        <p:spPr>
          <a:xfrm>
            <a:off x="446078" y="419192"/>
            <a:ext cx="11338553" cy="1065591"/>
          </a:xfrm>
          <a:prstGeom prst="rect">
            <a:avLst/>
          </a:prstGeom>
        </p:spPr>
        <p:txBody>
          <a:bodyPr anchor="ctr" anchorCtr="0">
            <a:noAutofit/>
          </a:bodyPr>
          <a:lstStyle>
            <a:lvl1pPr>
              <a:lnSpc>
                <a:spcPct val="100000"/>
              </a:lnSpc>
              <a:defRPr sz="3600">
                <a:solidFill>
                  <a:schemeClr val="accent1"/>
                </a:solidFill>
              </a:defRPr>
            </a:lvl1pPr>
          </a:lstStyle>
          <a:p>
            <a:pPr fontAlgn="auto">
              <a:spcAft>
                <a:spcPts val="0"/>
              </a:spcAft>
            </a:pPr>
            <a:r>
              <a:rPr lang="en-GB" b="0" dirty="0"/>
              <a:t>Title in UCL Sans </a:t>
            </a:r>
            <a:r>
              <a:rPr lang="en-GB" b="0" dirty="0" err="1"/>
              <a:t>SemiBold</a:t>
            </a:r>
            <a:r>
              <a:rPr lang="en-GB" b="0" dirty="0"/>
              <a:t> 36pt, no more than 1-2 lines</a:t>
            </a:r>
            <a:endParaRPr lang="en-GB" noProof="1"/>
          </a:p>
        </p:txBody>
      </p:sp>
      <p:sp>
        <p:nvSpPr>
          <p:cNvPr id="9" name="Content Placeholder">
            <a:extLst>
              <a:ext uri="{FF2B5EF4-FFF2-40B4-BE49-F238E27FC236}">
                <a16:creationId xmlns:a16="http://schemas.microsoft.com/office/drawing/2014/main" id="{A9324B35-3819-D98B-C6B2-F1EA561146AC}"/>
              </a:ext>
            </a:extLst>
          </p:cNvPr>
          <p:cNvSpPr>
            <a:spLocks noGrp="1"/>
          </p:cNvSpPr>
          <p:nvPr>
            <p:ph idx="1" hasCustomPrompt="1"/>
          </p:nvPr>
        </p:nvSpPr>
        <p:spPr>
          <a:xfrm>
            <a:off x="418540" y="1772816"/>
            <a:ext cx="11370035" cy="4176464"/>
          </a:xfrm>
          <a:prstGeom prst="rect">
            <a:avLst/>
          </a:prstGeom>
        </p:spPr>
        <p:txBody>
          <a:bodyPr>
            <a:noAutofit/>
          </a:bodyPr>
          <a:lstStyle>
            <a:lvl1pPr marL="0" indent="0">
              <a:lnSpc>
                <a:spcPct val="100000"/>
              </a:lnSpc>
              <a:spcBef>
                <a:spcPts val="0"/>
              </a:spcBef>
              <a:buFont typeface="Wingdings" panose="05000000000000000000" pitchFamily="2" charset="2"/>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Use UCL Sans Regular no smaller than 24pt for body text, so it stays readable and accessible.</a:t>
            </a:r>
          </a:p>
          <a:p>
            <a:endParaRPr lang="en-GB" dirty="0"/>
          </a:p>
          <a:p>
            <a:r>
              <a:rPr lang="en-GB" dirty="0"/>
              <a:t>Keep paragraphs short.</a:t>
            </a:r>
          </a:p>
          <a:p>
            <a:endParaRPr lang="en-GB" dirty="0"/>
          </a:p>
          <a:p>
            <a:r>
              <a:rPr lang="en-GB" dirty="0"/>
              <a:t>And remember:</a:t>
            </a:r>
          </a:p>
          <a:p>
            <a:pPr marL="114300" indent="-342900">
              <a:buFont typeface="Wingdings" panose="05000000000000000000" pitchFamily="2" charset="2"/>
              <a:buChar char="§"/>
            </a:pPr>
            <a:r>
              <a:rPr lang="en-GB" dirty="0"/>
              <a:t>using bullet points </a:t>
            </a:r>
          </a:p>
          <a:p>
            <a:pPr marL="114300" indent="-342900">
              <a:buFont typeface="Wingdings" panose="05000000000000000000" pitchFamily="2" charset="2"/>
              <a:buChar char="§"/>
            </a:pPr>
            <a:r>
              <a:rPr lang="en-GB" dirty="0"/>
              <a:t>often makes text </a:t>
            </a:r>
          </a:p>
          <a:p>
            <a:pPr marL="114300" indent="-342900">
              <a:buFont typeface="Wingdings" panose="05000000000000000000" pitchFamily="2" charset="2"/>
              <a:buChar char="§"/>
            </a:pPr>
            <a:r>
              <a:rPr lang="en-GB" dirty="0"/>
              <a:t>easier to read</a:t>
            </a:r>
          </a:p>
        </p:txBody>
      </p:sp>
      <p:sp>
        <p:nvSpPr>
          <p:cNvPr id="3" name="Date Placeholder 2">
            <a:extLst>
              <a:ext uri="{FF2B5EF4-FFF2-40B4-BE49-F238E27FC236}">
                <a16:creationId xmlns:a16="http://schemas.microsoft.com/office/drawing/2014/main" id="{83CBCE3E-6AB4-9E5D-045E-3490E774F480}"/>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D74E5E30-061C-62F3-98C4-3E1F07B75F11}"/>
              </a:ext>
            </a:extLst>
          </p:cNvPr>
          <p:cNvSpPr>
            <a:spLocks noGrp="1"/>
          </p:cNvSpPr>
          <p:nvPr>
            <p:ph type="ftr" sz="quarter" idx="11"/>
          </p:nvPr>
        </p:nvSpPr>
        <p:spPr/>
        <p:txBody>
          <a:bodyPr/>
          <a:lstStyle/>
          <a:p>
            <a:endParaRPr lang="en-GB" sz="1600" noProof="1"/>
          </a:p>
        </p:txBody>
      </p:sp>
      <p:sp>
        <p:nvSpPr>
          <p:cNvPr id="5" name="Slide Number Placeholder 4">
            <a:extLst>
              <a:ext uri="{FF2B5EF4-FFF2-40B4-BE49-F238E27FC236}">
                <a16:creationId xmlns:a16="http://schemas.microsoft.com/office/drawing/2014/main" id="{A94C6AF9-227D-1CF4-FBAC-8A4564F3FC34}"/>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1291462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_Content – 2 column title and subheading and text">
    <p:bg>
      <p:bgPr>
        <a:solidFill>
          <a:schemeClr val="bg1"/>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7F6A74DC-7894-CC31-0DED-76147D544DB8}"/>
              </a:ext>
            </a:extLst>
          </p:cNvPr>
          <p:cNvSpPr>
            <a:spLocks noGrp="1"/>
          </p:cNvSpPr>
          <p:nvPr>
            <p:ph type="title" hasCustomPrompt="1"/>
          </p:nvPr>
        </p:nvSpPr>
        <p:spPr>
          <a:xfrm>
            <a:off x="446079" y="419192"/>
            <a:ext cx="11338553" cy="1065591"/>
          </a:xfrm>
          <a:prstGeom prst="rect">
            <a:avLst/>
          </a:prstGeom>
        </p:spPr>
        <p:txBody>
          <a:bodyPr anchor="t" anchorCtr="0">
            <a:noAutofit/>
          </a:bodyPr>
          <a:lstStyle>
            <a:lvl1pPr>
              <a:lnSpc>
                <a:spcPct val="100000"/>
              </a:lnSpc>
              <a:defRPr sz="3600">
                <a:solidFill>
                  <a:schemeClr val="accent1"/>
                </a:solidFill>
              </a:defRPr>
            </a:lvl1pPr>
          </a:lstStyle>
          <a:p>
            <a:pPr fontAlgn="auto">
              <a:spcAft>
                <a:spcPts val="0"/>
              </a:spcAft>
            </a:pPr>
            <a:r>
              <a:rPr lang="en-GB" b="0" dirty="0"/>
              <a:t>Title in 36pt UCL Sans </a:t>
            </a:r>
            <a:r>
              <a:rPr lang="en-GB" b="0" dirty="0" err="1"/>
              <a:t>SemiBold</a:t>
            </a:r>
            <a:r>
              <a:rPr lang="en-GB" b="0" dirty="0"/>
              <a:t>, no more than 1-2 lines</a:t>
            </a:r>
            <a:endParaRPr lang="en-GB" noProof="1"/>
          </a:p>
        </p:txBody>
      </p:sp>
      <p:sp>
        <p:nvSpPr>
          <p:cNvPr id="9" name="Subtitle">
            <a:extLst>
              <a:ext uri="{FF2B5EF4-FFF2-40B4-BE49-F238E27FC236}">
                <a16:creationId xmlns:a16="http://schemas.microsoft.com/office/drawing/2014/main" id="{B87F35EB-6F5D-5273-BED2-09019E4F8813}"/>
              </a:ext>
            </a:extLst>
          </p:cNvPr>
          <p:cNvSpPr>
            <a:spLocks noGrp="1"/>
          </p:cNvSpPr>
          <p:nvPr>
            <p:ph type="subTitle" idx="17" hasCustomPrompt="1"/>
          </p:nvPr>
        </p:nvSpPr>
        <p:spPr>
          <a:xfrm>
            <a:off x="418745" y="1844824"/>
            <a:ext cx="3374430" cy="4176463"/>
          </a:xfrm>
          <a:prstGeom prst="rect">
            <a:avLst/>
          </a:prstGeom>
        </p:spPr>
        <p:txBody>
          <a:bodyPr anchor="t" anchorCtr="0">
            <a:noAutofit/>
          </a:bodyPr>
          <a:lstStyle>
            <a:lvl1pPr marL="0" indent="0" algn="l">
              <a:lnSpc>
                <a:spcPct val="100000"/>
              </a:lnSpc>
              <a:spcBef>
                <a:spcPts val="0"/>
              </a:spcBef>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Subheading in 30pt UCL Sans Regular</a:t>
            </a:r>
          </a:p>
        </p:txBody>
      </p:sp>
      <p:sp>
        <p:nvSpPr>
          <p:cNvPr id="3" name="Content Placeholder">
            <a:extLst>
              <a:ext uri="{FF2B5EF4-FFF2-40B4-BE49-F238E27FC236}">
                <a16:creationId xmlns:a16="http://schemas.microsoft.com/office/drawing/2014/main" id="{9EA4D772-F5DA-2B8A-E717-852F5293E89E}"/>
              </a:ext>
            </a:extLst>
          </p:cNvPr>
          <p:cNvSpPr>
            <a:spLocks noGrp="1"/>
          </p:cNvSpPr>
          <p:nvPr>
            <p:ph idx="1" hasCustomPrompt="1"/>
          </p:nvPr>
        </p:nvSpPr>
        <p:spPr>
          <a:xfrm>
            <a:off x="4240672" y="1844824"/>
            <a:ext cx="7543960" cy="4176463"/>
          </a:xfrm>
          <a:prstGeom prst="rect">
            <a:avLst/>
          </a:prstGeom>
        </p:spPr>
        <p:txBody>
          <a:bodyPr>
            <a:noAutofit/>
          </a:bodyPr>
          <a:lstStyle>
            <a:lvl1pPr marL="0" indent="0">
              <a:lnSpc>
                <a:spcPct val="100000"/>
              </a:lnSpc>
              <a:spcBef>
                <a:spcPts val="0"/>
              </a:spcBef>
              <a:buFont typeface="Wingdings" panose="05000000000000000000" pitchFamily="2" charset="2"/>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Use UCL Sans Regular no smaller than 24pt for body text, so it stays readable and accessible.</a:t>
            </a:r>
          </a:p>
          <a:p>
            <a:endParaRPr lang="en-GB" dirty="0"/>
          </a:p>
          <a:p>
            <a:r>
              <a:rPr lang="en-GB" dirty="0"/>
              <a:t>Keep paragraphs short.</a:t>
            </a:r>
          </a:p>
          <a:p>
            <a:endParaRPr lang="en-GB" dirty="0"/>
          </a:p>
          <a:p>
            <a:r>
              <a:rPr lang="en-GB" dirty="0"/>
              <a:t>And remember:</a:t>
            </a:r>
          </a:p>
          <a:p>
            <a:pPr marL="114300" indent="-342900">
              <a:buFont typeface="Wingdings" panose="05000000000000000000" pitchFamily="2" charset="2"/>
              <a:buChar char="§"/>
            </a:pPr>
            <a:r>
              <a:rPr lang="en-GB" dirty="0"/>
              <a:t>using bullet points </a:t>
            </a:r>
          </a:p>
          <a:p>
            <a:pPr marL="114300" indent="-342900">
              <a:buFont typeface="Wingdings" panose="05000000000000000000" pitchFamily="2" charset="2"/>
              <a:buChar char="§"/>
            </a:pPr>
            <a:r>
              <a:rPr lang="en-GB" dirty="0"/>
              <a:t>often makes text </a:t>
            </a:r>
          </a:p>
          <a:p>
            <a:pPr marL="114300" indent="-342900">
              <a:buFont typeface="Wingdings" panose="05000000000000000000" pitchFamily="2" charset="2"/>
              <a:buChar char="§"/>
            </a:pPr>
            <a:r>
              <a:rPr lang="en-GB" dirty="0"/>
              <a:t>easier to read</a:t>
            </a:r>
          </a:p>
        </p:txBody>
      </p:sp>
      <p:sp>
        <p:nvSpPr>
          <p:cNvPr id="2" name="Date Placeholder 1">
            <a:extLst>
              <a:ext uri="{FF2B5EF4-FFF2-40B4-BE49-F238E27FC236}">
                <a16:creationId xmlns:a16="http://schemas.microsoft.com/office/drawing/2014/main" id="{5736DAF8-6ACB-66DD-585C-741368543792}"/>
              </a:ext>
            </a:extLst>
          </p:cNvPr>
          <p:cNvSpPr>
            <a:spLocks noGrp="1"/>
          </p:cNvSpPr>
          <p:nvPr>
            <p:ph type="dt" sz="half" idx="18"/>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B3511907-E779-F6D3-B2A3-91C8BDA7F087}"/>
              </a:ext>
            </a:extLst>
          </p:cNvPr>
          <p:cNvSpPr>
            <a:spLocks noGrp="1"/>
          </p:cNvSpPr>
          <p:nvPr>
            <p:ph type="ftr" sz="quarter" idx="19"/>
          </p:nvPr>
        </p:nvSpPr>
        <p:spPr/>
        <p:txBody>
          <a:bodyPr/>
          <a:lstStyle/>
          <a:p>
            <a:endParaRPr lang="en-GB" sz="1600" noProof="1"/>
          </a:p>
        </p:txBody>
      </p:sp>
      <p:sp>
        <p:nvSpPr>
          <p:cNvPr id="5" name="Slide Number Placeholder 4">
            <a:extLst>
              <a:ext uri="{FF2B5EF4-FFF2-40B4-BE49-F238E27FC236}">
                <a16:creationId xmlns:a16="http://schemas.microsoft.com/office/drawing/2014/main" id="{1ECC4E7C-B7F7-727D-6E2C-D1082620DC8C}"/>
              </a:ext>
            </a:extLst>
          </p:cNvPr>
          <p:cNvSpPr>
            <a:spLocks noGrp="1"/>
          </p:cNvSpPr>
          <p:nvPr>
            <p:ph type="sldNum" sz="quarter" idx="20"/>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1512556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_Content – 2 column title and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09576" y="409575"/>
            <a:ext cx="3786188" cy="1830294"/>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err="1"/>
              <a:t>SemiBold</a:t>
            </a:r>
            <a:r>
              <a:rPr lang="en-GB" dirty="0"/>
              <a:t> 36pt</a:t>
            </a:r>
          </a:p>
        </p:txBody>
      </p:sp>
      <p:sp>
        <p:nvSpPr>
          <p:cNvPr id="5" name="Content Placeholder">
            <a:extLst>
              <a:ext uri="{FF2B5EF4-FFF2-40B4-BE49-F238E27FC236}">
                <a16:creationId xmlns:a16="http://schemas.microsoft.com/office/drawing/2014/main" id="{D1EFD953-09B5-4CB3-96FE-3DB8336BFDEF}"/>
              </a:ext>
            </a:extLst>
          </p:cNvPr>
          <p:cNvSpPr>
            <a:spLocks noGrp="1"/>
          </p:cNvSpPr>
          <p:nvPr>
            <p:ph idx="1" hasCustomPrompt="1"/>
          </p:nvPr>
        </p:nvSpPr>
        <p:spPr>
          <a:xfrm>
            <a:off x="5153817" y="409574"/>
            <a:ext cx="6627019" cy="5611713"/>
          </a:xfrm>
          <a:prstGeom prst="rect">
            <a:avLst/>
          </a:prstGeom>
        </p:spPr>
        <p:txBody>
          <a:bodyPr>
            <a:noAutofit/>
          </a:bodyPr>
          <a:lstStyle>
            <a:lvl1pPr marL="230400">
              <a:lnSpc>
                <a:spcPct val="100000"/>
              </a:lnSpc>
              <a:spcBef>
                <a:spcPts val="1000"/>
              </a:spcBef>
              <a:buFont typeface="Wingdings" pitchFamily="2" charset="2"/>
              <a:buChar char="§"/>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Bullet text, Regular 24pt</a:t>
            </a:r>
          </a:p>
          <a:p>
            <a:pPr lvl="0"/>
            <a:endParaRPr lang="en-GB" noProof="1"/>
          </a:p>
        </p:txBody>
      </p:sp>
      <p:sp>
        <p:nvSpPr>
          <p:cNvPr id="3" name="Date Placeholder 2">
            <a:extLst>
              <a:ext uri="{FF2B5EF4-FFF2-40B4-BE49-F238E27FC236}">
                <a16:creationId xmlns:a16="http://schemas.microsoft.com/office/drawing/2014/main" id="{06D95796-4229-ADCF-667F-C151CB8DDC9D}"/>
              </a:ext>
            </a:extLst>
          </p:cNvPr>
          <p:cNvSpPr>
            <a:spLocks noGrp="1"/>
          </p:cNvSpPr>
          <p:nvPr>
            <p:ph type="dt" sz="half" idx="10"/>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13C04527-C0F2-365A-A702-DECE6838339B}"/>
              </a:ext>
            </a:extLst>
          </p:cNvPr>
          <p:cNvSpPr>
            <a:spLocks noGrp="1"/>
          </p:cNvSpPr>
          <p:nvPr>
            <p:ph type="ftr" sz="quarter" idx="11"/>
          </p:nvPr>
        </p:nvSpPr>
        <p:spPr/>
        <p:txBody>
          <a:bodyPr/>
          <a:lstStyle/>
          <a:p>
            <a:endParaRPr lang="en-GB" sz="1600" noProof="1"/>
          </a:p>
        </p:txBody>
      </p:sp>
      <p:sp>
        <p:nvSpPr>
          <p:cNvPr id="6" name="Slide Number Placeholder 5">
            <a:extLst>
              <a:ext uri="{FF2B5EF4-FFF2-40B4-BE49-F238E27FC236}">
                <a16:creationId xmlns:a16="http://schemas.microsoft.com/office/drawing/2014/main" id="{5CA443D0-79CE-BFAA-1924-EDED664D4FFF}"/>
              </a:ext>
            </a:extLst>
          </p:cNvPr>
          <p:cNvSpPr>
            <a:spLocks noGrp="1"/>
          </p:cNvSpPr>
          <p:nvPr>
            <p:ph type="sldNum" sz="quarter" idx="12"/>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1765898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_Content – 3 column title and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398531" y="409574"/>
            <a:ext cx="3797231" cy="1830294"/>
          </a:xfrm>
          <a:prstGeom prst="rect">
            <a:avLst/>
          </a:prstGeom>
        </p:spPr>
        <p:txBody>
          <a:bodyPr anchor="t"/>
          <a:lstStyle>
            <a:lvl1pPr algn="l">
              <a:lnSpc>
                <a:spcPct val="100000"/>
              </a:lnSpc>
              <a:defRPr sz="3600">
                <a:solidFill>
                  <a:schemeClr val="accent1"/>
                </a:solidFill>
              </a:defRPr>
            </a:lvl1pPr>
          </a:lstStyle>
          <a:p>
            <a:pPr lvl="0"/>
            <a:r>
              <a:rPr lang="en-GB" b="0" dirty="0"/>
              <a:t>Title in 36pt UCL Sans </a:t>
            </a:r>
            <a:r>
              <a:rPr lang="en-GB" b="0" dirty="0" err="1"/>
              <a:t>SemiBold</a:t>
            </a:r>
            <a:endParaRPr lang="en-GB" noProof="1"/>
          </a:p>
        </p:txBody>
      </p:sp>
      <p:sp>
        <p:nvSpPr>
          <p:cNvPr id="3" name="Content Placeholder">
            <a:extLst>
              <a:ext uri="{FF2B5EF4-FFF2-40B4-BE49-F238E27FC236}">
                <a16:creationId xmlns:a16="http://schemas.microsoft.com/office/drawing/2014/main" id="{75902698-89B9-4494-4DA2-29EFE62916AF}"/>
              </a:ext>
            </a:extLst>
          </p:cNvPr>
          <p:cNvSpPr>
            <a:spLocks noGrp="1"/>
          </p:cNvSpPr>
          <p:nvPr>
            <p:ph idx="1" hasCustomPrompt="1"/>
          </p:nvPr>
        </p:nvSpPr>
        <p:spPr>
          <a:xfrm>
            <a:off x="4691621" y="409574"/>
            <a:ext cx="3302236" cy="5683722"/>
          </a:xfrm>
          <a:prstGeom prst="rect">
            <a:avLst/>
          </a:prstGeom>
        </p:spPr>
        <p:txBody>
          <a:bodyPr>
            <a:noAutofit/>
          </a:bodyPr>
          <a:lstStyle>
            <a:lvl1pPr marL="230400">
              <a:lnSpc>
                <a:spcPct val="100000"/>
              </a:lnSpc>
              <a:spcBef>
                <a:spcPts val="1000"/>
              </a:spcBef>
              <a:buFont typeface="Wingdings" pitchFamily="2" charset="2"/>
              <a:buChar char="§"/>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Use UCL Sans Regular for body text</a:t>
            </a:r>
          </a:p>
          <a:p>
            <a:r>
              <a:rPr lang="en-GB" dirty="0"/>
              <a:t>It should be no smaller than 24pt, so it’s readable and accessible</a:t>
            </a:r>
          </a:p>
          <a:p>
            <a:r>
              <a:rPr lang="en-GB" dirty="0"/>
              <a:t>Use bullet point formatting to break up text</a:t>
            </a:r>
          </a:p>
          <a:p>
            <a:r>
              <a:rPr lang="en-GB" dirty="0"/>
              <a:t>Keep bullet points short and to the point</a:t>
            </a:r>
          </a:p>
        </p:txBody>
      </p:sp>
      <p:sp>
        <p:nvSpPr>
          <p:cNvPr id="4" name="Content Placeholder">
            <a:extLst>
              <a:ext uri="{FF2B5EF4-FFF2-40B4-BE49-F238E27FC236}">
                <a16:creationId xmlns:a16="http://schemas.microsoft.com/office/drawing/2014/main" id="{CD7F390F-E81B-E85C-F580-430C1CC4F772}"/>
              </a:ext>
            </a:extLst>
          </p:cNvPr>
          <p:cNvSpPr>
            <a:spLocks noGrp="1"/>
          </p:cNvSpPr>
          <p:nvPr>
            <p:ph idx="13" hasCustomPrompt="1"/>
          </p:nvPr>
        </p:nvSpPr>
        <p:spPr>
          <a:xfrm>
            <a:off x="8472265" y="409574"/>
            <a:ext cx="3302236" cy="5683722"/>
          </a:xfrm>
          <a:prstGeom prst="rect">
            <a:avLst/>
          </a:prstGeom>
        </p:spPr>
        <p:txBody>
          <a:bodyPr>
            <a:noAutofit/>
          </a:bodyPr>
          <a:lstStyle>
            <a:lvl1pPr marL="230400">
              <a:lnSpc>
                <a:spcPct val="100000"/>
              </a:lnSpc>
              <a:spcBef>
                <a:spcPts val="1000"/>
              </a:spcBef>
              <a:buFont typeface="Wingdings" pitchFamily="2" charset="2"/>
              <a:buChar char="§"/>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Use no more than one sentence per bullet point</a:t>
            </a:r>
          </a:p>
          <a:p>
            <a:r>
              <a:rPr lang="en-GB" dirty="0"/>
              <a:t>Use a comma or dash to expand on an item – like this.</a:t>
            </a:r>
          </a:p>
        </p:txBody>
      </p:sp>
      <p:sp>
        <p:nvSpPr>
          <p:cNvPr id="5" name="Date Placeholder 4">
            <a:extLst>
              <a:ext uri="{FF2B5EF4-FFF2-40B4-BE49-F238E27FC236}">
                <a16:creationId xmlns:a16="http://schemas.microsoft.com/office/drawing/2014/main" id="{E33B98B7-8045-F86E-016A-0EEEAC49574B}"/>
              </a:ext>
            </a:extLst>
          </p:cNvPr>
          <p:cNvSpPr>
            <a:spLocks noGrp="1"/>
          </p:cNvSpPr>
          <p:nvPr>
            <p:ph type="dt" sz="half" idx="14"/>
          </p:nvPr>
        </p:nvSpPr>
        <p:spPr/>
        <p:txBody>
          <a:bodyPr/>
          <a:lstStyle/>
          <a:p>
            <a:fld id="{0FB0F1E8-7064-5E40-8571-ED19D5A728F1}" type="datetime1">
              <a:rPr lang="en-GB" noProof="1" smtClean="0"/>
              <a:pPr/>
              <a:t>25/06/2026</a:t>
            </a:fld>
            <a:endParaRPr lang="en-GB" sz="1600" noProof="1"/>
          </a:p>
        </p:txBody>
      </p:sp>
      <p:sp>
        <p:nvSpPr>
          <p:cNvPr id="7" name="Footer Placeholder 6">
            <a:extLst>
              <a:ext uri="{FF2B5EF4-FFF2-40B4-BE49-F238E27FC236}">
                <a16:creationId xmlns:a16="http://schemas.microsoft.com/office/drawing/2014/main" id="{DDF834A8-0AFD-5502-0DAA-DB6892F566ED}"/>
              </a:ext>
            </a:extLst>
          </p:cNvPr>
          <p:cNvSpPr>
            <a:spLocks noGrp="1"/>
          </p:cNvSpPr>
          <p:nvPr>
            <p:ph type="ftr" sz="quarter" idx="15"/>
          </p:nvPr>
        </p:nvSpPr>
        <p:spPr/>
        <p:txBody>
          <a:bodyPr/>
          <a:lstStyle/>
          <a:p>
            <a:endParaRPr lang="en-GB" sz="1600" noProof="1"/>
          </a:p>
        </p:txBody>
      </p:sp>
      <p:sp>
        <p:nvSpPr>
          <p:cNvPr id="8" name="Slide Number Placeholder 7">
            <a:extLst>
              <a:ext uri="{FF2B5EF4-FFF2-40B4-BE49-F238E27FC236}">
                <a16:creationId xmlns:a16="http://schemas.microsoft.com/office/drawing/2014/main" id="{7C236D6A-2AD7-3FBE-48E3-F346310C7F93}"/>
              </a:ext>
            </a:extLst>
          </p:cNvPr>
          <p:cNvSpPr>
            <a:spLocks noGrp="1"/>
          </p:cNvSpPr>
          <p:nvPr>
            <p:ph type="sldNum" sz="quarter" idx="16"/>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2326180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_Content – 2 column title, ima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4EC4-C7FB-B0F8-9AF8-B57F3EFB8818}"/>
              </a:ext>
            </a:extLst>
          </p:cNvPr>
          <p:cNvSpPr>
            <a:spLocks noGrp="1"/>
          </p:cNvSpPr>
          <p:nvPr>
            <p:ph type="ctrTitle" hasCustomPrompt="1"/>
          </p:nvPr>
        </p:nvSpPr>
        <p:spPr>
          <a:xfrm>
            <a:off x="398531" y="409574"/>
            <a:ext cx="11400493" cy="1027133"/>
          </a:xfrm>
          <a:prstGeom prst="rect">
            <a:avLst/>
          </a:prstGeom>
        </p:spPr>
        <p:txBody>
          <a:bodyPr anchor="ctr"/>
          <a:lstStyle>
            <a:lvl1pPr algn="l">
              <a:lnSpc>
                <a:spcPct val="100000"/>
              </a:lnSpc>
              <a:defRPr sz="3600">
                <a:solidFill>
                  <a:schemeClr val="accent1"/>
                </a:solidFill>
              </a:defRPr>
            </a:lvl1pPr>
          </a:lstStyle>
          <a:p>
            <a:pPr lvl="0"/>
            <a:r>
              <a:rPr lang="en-GB" noProof="1"/>
              <a:t>Headline SemiBold 36pt</a:t>
            </a:r>
          </a:p>
        </p:txBody>
      </p:sp>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456564" y="1772816"/>
            <a:ext cx="5516672" cy="2952328"/>
          </a:xfrm>
          <a:prstGeom prst="rect">
            <a:avLst/>
          </a:prstGeom>
        </p:spPr>
        <p:txBody>
          <a:bodyPr/>
          <a:lstStyle/>
          <a:p>
            <a:endParaRPr lang="en-GB" noProof="1"/>
          </a:p>
        </p:txBody>
      </p:sp>
      <p:sp>
        <p:nvSpPr>
          <p:cNvPr id="3" name="Content Placeholder">
            <a:extLst>
              <a:ext uri="{FF2B5EF4-FFF2-40B4-BE49-F238E27FC236}">
                <a16:creationId xmlns:a16="http://schemas.microsoft.com/office/drawing/2014/main" id="{6422B14C-EFA9-BB66-F468-85EA978DF8D0}"/>
              </a:ext>
            </a:extLst>
          </p:cNvPr>
          <p:cNvSpPr>
            <a:spLocks noGrp="1"/>
          </p:cNvSpPr>
          <p:nvPr>
            <p:ph idx="1" hasCustomPrompt="1"/>
          </p:nvPr>
        </p:nvSpPr>
        <p:spPr>
          <a:xfrm>
            <a:off x="456564" y="4974461"/>
            <a:ext cx="5516637" cy="982643"/>
          </a:xfrm>
          <a:prstGeom prst="rect">
            <a:avLst/>
          </a:prstGeom>
        </p:spPr>
        <p:txBody>
          <a:bodyPr>
            <a:noAutofit/>
          </a:bodyPr>
          <a:lstStyle>
            <a:lvl1pPr marL="0" indent="0">
              <a:lnSpc>
                <a:spcPct val="100000"/>
              </a:lnSpc>
              <a:spcBef>
                <a:spcPts val="0"/>
              </a:spcBef>
              <a:buFont typeface="Wingdings" pitchFamily="2" charset="2"/>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8" name="Picture Placeholder 6" descr="Add a clear, concise statement describing the main purpose of the image">
            <a:extLst>
              <a:ext uri="{FF2B5EF4-FFF2-40B4-BE49-F238E27FC236}">
                <a16:creationId xmlns:a16="http://schemas.microsoft.com/office/drawing/2014/main" id="{AC751661-2014-7CB4-B61A-24EB30E04B80}"/>
              </a:ext>
            </a:extLst>
          </p:cNvPr>
          <p:cNvSpPr>
            <a:spLocks noGrp="1"/>
          </p:cNvSpPr>
          <p:nvPr>
            <p:ph type="pic" sz="quarter" idx="14"/>
          </p:nvPr>
        </p:nvSpPr>
        <p:spPr>
          <a:xfrm>
            <a:off x="6282387" y="1772816"/>
            <a:ext cx="5516673" cy="2952328"/>
          </a:xfrm>
          <a:prstGeom prst="rect">
            <a:avLst/>
          </a:prstGeom>
        </p:spPr>
        <p:txBody>
          <a:bodyPr/>
          <a:lstStyle/>
          <a:p>
            <a:endParaRPr lang="en-GB" noProof="1"/>
          </a:p>
        </p:txBody>
      </p:sp>
      <p:sp>
        <p:nvSpPr>
          <p:cNvPr id="9" name="Content Placeholder">
            <a:extLst>
              <a:ext uri="{FF2B5EF4-FFF2-40B4-BE49-F238E27FC236}">
                <a16:creationId xmlns:a16="http://schemas.microsoft.com/office/drawing/2014/main" id="{047522E4-5EFE-E8CA-EDE6-5F4A3A9271BB}"/>
              </a:ext>
            </a:extLst>
          </p:cNvPr>
          <p:cNvSpPr>
            <a:spLocks noGrp="1"/>
          </p:cNvSpPr>
          <p:nvPr>
            <p:ph idx="15" hasCustomPrompt="1"/>
          </p:nvPr>
        </p:nvSpPr>
        <p:spPr>
          <a:xfrm>
            <a:off x="6282387" y="4974461"/>
            <a:ext cx="5516637" cy="982643"/>
          </a:xfrm>
          <a:prstGeom prst="rect">
            <a:avLst/>
          </a:prstGeom>
        </p:spPr>
        <p:txBody>
          <a:bodyPr>
            <a:noAutofit/>
          </a:bodyPr>
          <a:lstStyle>
            <a:lvl1pPr marL="0" indent="0">
              <a:lnSpc>
                <a:spcPct val="100000"/>
              </a:lnSpc>
              <a:spcBef>
                <a:spcPts val="0"/>
              </a:spcBef>
              <a:buFont typeface="Wingdings" pitchFamily="2" charset="2"/>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4" name="Date Placeholder 3">
            <a:extLst>
              <a:ext uri="{FF2B5EF4-FFF2-40B4-BE49-F238E27FC236}">
                <a16:creationId xmlns:a16="http://schemas.microsoft.com/office/drawing/2014/main" id="{53D526EF-DBB8-8F37-CC5F-65C539F5B868}"/>
              </a:ext>
            </a:extLst>
          </p:cNvPr>
          <p:cNvSpPr>
            <a:spLocks noGrp="1"/>
          </p:cNvSpPr>
          <p:nvPr>
            <p:ph type="dt" sz="half" idx="16"/>
          </p:nvPr>
        </p:nvSpPr>
        <p:spPr/>
        <p:txBody>
          <a:bodyPr/>
          <a:lstStyle/>
          <a:p>
            <a:fld id="{0FB0F1E8-7064-5E40-8571-ED19D5A728F1}" type="datetime1">
              <a:rPr lang="en-GB" noProof="1" smtClean="0"/>
              <a:pPr/>
              <a:t>25/06/2026</a:t>
            </a:fld>
            <a:endParaRPr lang="en-GB" sz="1600" noProof="1"/>
          </a:p>
        </p:txBody>
      </p:sp>
      <p:sp>
        <p:nvSpPr>
          <p:cNvPr id="5" name="Footer Placeholder 4">
            <a:extLst>
              <a:ext uri="{FF2B5EF4-FFF2-40B4-BE49-F238E27FC236}">
                <a16:creationId xmlns:a16="http://schemas.microsoft.com/office/drawing/2014/main" id="{03DC35C6-FB96-1D6B-DE39-B9E2C968BDBE}"/>
              </a:ext>
            </a:extLst>
          </p:cNvPr>
          <p:cNvSpPr>
            <a:spLocks noGrp="1"/>
          </p:cNvSpPr>
          <p:nvPr>
            <p:ph type="ftr" sz="quarter" idx="17"/>
          </p:nvPr>
        </p:nvSpPr>
        <p:spPr/>
        <p:txBody>
          <a:bodyPr/>
          <a:lstStyle/>
          <a:p>
            <a:endParaRPr lang="en-GB" sz="1600" noProof="1"/>
          </a:p>
        </p:txBody>
      </p:sp>
      <p:sp>
        <p:nvSpPr>
          <p:cNvPr id="10" name="Slide Number Placeholder 9">
            <a:extLst>
              <a:ext uri="{FF2B5EF4-FFF2-40B4-BE49-F238E27FC236}">
                <a16:creationId xmlns:a16="http://schemas.microsoft.com/office/drawing/2014/main" id="{4ED5D663-27CD-E17A-4C7E-5609356B92E6}"/>
              </a:ext>
            </a:extLst>
          </p:cNvPr>
          <p:cNvSpPr>
            <a:spLocks noGrp="1"/>
          </p:cNvSpPr>
          <p:nvPr>
            <p:ph type="sldNum" sz="quarter" idx="18"/>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53657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itle with De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D510-B39A-8B93-8F55-A2F1AF3A23B2}"/>
              </a:ext>
            </a:extLst>
          </p:cNvPr>
          <p:cNvSpPr>
            <a:spLocks noGrp="1"/>
          </p:cNvSpPr>
          <p:nvPr>
            <p:ph type="ctrTitle" hasCustomPrompt="1"/>
          </p:nvPr>
        </p:nvSpPr>
        <p:spPr>
          <a:xfrm>
            <a:off x="2303463" y="690013"/>
            <a:ext cx="7585074" cy="2387600"/>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200" b="1" i="0">
                <a:latin typeface="UCL Sans SemiBold" pitchFamily="2" charset="77"/>
              </a:defRPr>
            </a:lvl1pPr>
          </a:lstStyle>
          <a:p>
            <a:r>
              <a:rPr lang="en-GB" dirty="0"/>
              <a:t>Main headline in 42pt UCL Sans </a:t>
            </a:r>
            <a:r>
              <a:rPr lang="en-GB" dirty="0" err="1"/>
              <a:t>SemiBold</a:t>
            </a:r>
            <a:r>
              <a:rPr lang="en-GB" dirty="0"/>
              <a:t>, no more than 2-3 lines</a:t>
            </a:r>
            <a:endParaRPr lang="en-US" dirty="0"/>
          </a:p>
        </p:txBody>
      </p:sp>
      <p:sp>
        <p:nvSpPr>
          <p:cNvPr id="3" name="Subtitle 2">
            <a:extLst>
              <a:ext uri="{FF2B5EF4-FFF2-40B4-BE49-F238E27FC236}">
                <a16:creationId xmlns:a16="http://schemas.microsoft.com/office/drawing/2014/main" id="{BB0C8819-6CB4-B0B6-122D-4E97B2D6D9F2}"/>
              </a:ext>
            </a:extLst>
          </p:cNvPr>
          <p:cNvSpPr>
            <a:spLocks noGrp="1"/>
          </p:cNvSpPr>
          <p:nvPr>
            <p:ph type="subTitle" idx="1" hasCustomPrompt="1"/>
          </p:nvPr>
        </p:nvSpPr>
        <p:spPr>
          <a:xfrm>
            <a:off x="2303463" y="4149080"/>
            <a:ext cx="7585074" cy="16557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Name of presenters, 24pt UCL Sans Regular</a:t>
            </a:r>
          </a:p>
        </p:txBody>
      </p:sp>
      <p:sp>
        <p:nvSpPr>
          <p:cNvPr id="4" name="Text Placeholder 2">
            <a:extLst>
              <a:ext uri="{FF2B5EF4-FFF2-40B4-BE49-F238E27FC236}">
                <a16:creationId xmlns:a16="http://schemas.microsoft.com/office/drawing/2014/main" id="{E5C1BBD2-5CFD-A54B-CDAC-A81075D05F7D}"/>
              </a:ext>
            </a:extLst>
          </p:cNvPr>
          <p:cNvSpPr>
            <a:spLocks noGrp="1"/>
          </p:cNvSpPr>
          <p:nvPr>
            <p:ph type="body" idx="11" hasCustomPrompt="1"/>
          </p:nvPr>
        </p:nvSpPr>
        <p:spPr>
          <a:xfrm>
            <a:off x="2303463" y="5854932"/>
            <a:ext cx="6240809" cy="814427"/>
          </a:xfrm>
          <a:prstGeom prst="rect">
            <a:avLst/>
          </a:prstGeom>
        </p:spPr>
        <p:txBody>
          <a:bodyPr lIns="0" tIns="0" rIns="0" bIns="0"/>
          <a:lstStyle>
            <a:lvl1pPr marL="100800" indent="0">
              <a:lnSpc>
                <a:spcPct val="100000"/>
              </a:lnSpc>
              <a:spcBef>
                <a:spcPts val="0"/>
              </a:spcBef>
              <a:buNone/>
              <a:defRPr sz="2400" b="0" i="0">
                <a:solidFill>
                  <a:schemeClr val="bg1"/>
                </a:solidFill>
                <a:latin typeface="UCL Sans"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noProof="1"/>
              <a:t>Type in your faculty/department/unit </a:t>
            </a:r>
            <a:br>
              <a:rPr lang="en-GB" noProof="1"/>
            </a:br>
            <a:r>
              <a:rPr lang="en-GB" noProof="1"/>
              <a:t>name here Regular 24pt</a:t>
            </a:r>
          </a:p>
        </p:txBody>
      </p:sp>
    </p:spTree>
    <p:extLst>
      <p:ext uri="{BB962C8B-B14F-4D97-AF65-F5344CB8AC3E}">
        <p14:creationId xmlns:p14="http://schemas.microsoft.com/office/powerpoint/2010/main" val="634619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imple_Content – Title - 2 column 1 image 1 text ">
    <p:bg>
      <p:bgPr>
        <a:solidFill>
          <a:schemeClr val="bg1"/>
        </a:solidFill>
        <a:effectLst/>
      </p:bgPr>
    </p:bg>
    <p:spTree>
      <p:nvGrpSpPr>
        <p:cNvPr id="1" name=""/>
        <p:cNvGrpSpPr/>
        <p:nvPr/>
      </p:nvGrpSpPr>
      <p:grpSpPr>
        <a:xfrm>
          <a:off x="0" y="0"/>
          <a:ext cx="0" cy="0"/>
          <a:chOff x="0" y="0"/>
          <a:chExt cx="0" cy="0"/>
        </a:xfrm>
      </p:grpSpPr>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456564" y="1700808"/>
            <a:ext cx="4429696" cy="4320480"/>
          </a:xfrm>
          <a:prstGeom prst="rect">
            <a:avLst/>
          </a:prstGeom>
        </p:spPr>
        <p:txBody>
          <a:bodyPr/>
          <a:lstStyle>
            <a:lvl1pPr>
              <a:defRPr sz="2400"/>
            </a:lvl1pPr>
          </a:lstStyle>
          <a:p>
            <a:r>
              <a:rPr lang="en-GB" noProof="1"/>
              <a:t>Click icon to add picture</a:t>
            </a:r>
          </a:p>
        </p:txBody>
      </p:sp>
      <p:sp>
        <p:nvSpPr>
          <p:cNvPr id="3" name="Content Placeholder">
            <a:extLst>
              <a:ext uri="{FF2B5EF4-FFF2-40B4-BE49-F238E27FC236}">
                <a16:creationId xmlns:a16="http://schemas.microsoft.com/office/drawing/2014/main" id="{9C9727F4-9020-6035-3296-C684E3B203CE}"/>
              </a:ext>
            </a:extLst>
          </p:cNvPr>
          <p:cNvSpPr>
            <a:spLocks noGrp="1"/>
          </p:cNvSpPr>
          <p:nvPr>
            <p:ph idx="15" hasCustomPrompt="1"/>
          </p:nvPr>
        </p:nvSpPr>
        <p:spPr>
          <a:xfrm>
            <a:off x="5153819" y="1700808"/>
            <a:ext cx="6645205" cy="4320480"/>
          </a:xfrm>
          <a:prstGeom prst="rect">
            <a:avLst/>
          </a:prstGeom>
        </p:spPr>
        <p:txBody>
          <a:bodyPr>
            <a:noAutofit/>
          </a:bodyPr>
          <a:lstStyle>
            <a:lvl1pPr marL="0" indent="0">
              <a:lnSpc>
                <a:spcPct val="100000"/>
              </a:lnSpc>
              <a:spcBef>
                <a:spcPts val="0"/>
              </a:spcBef>
              <a:buFont typeface="Wingdings" pitchFamily="2" charset="2"/>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4" name="Date Placeholder 3">
            <a:extLst>
              <a:ext uri="{FF2B5EF4-FFF2-40B4-BE49-F238E27FC236}">
                <a16:creationId xmlns:a16="http://schemas.microsoft.com/office/drawing/2014/main" id="{0BC31BAF-BC36-08D8-F9A1-F109DF22DC94}"/>
              </a:ext>
            </a:extLst>
          </p:cNvPr>
          <p:cNvSpPr>
            <a:spLocks noGrp="1"/>
          </p:cNvSpPr>
          <p:nvPr>
            <p:ph type="dt" sz="half" idx="16"/>
          </p:nvPr>
        </p:nvSpPr>
        <p:spPr/>
        <p:txBody>
          <a:bodyPr/>
          <a:lstStyle/>
          <a:p>
            <a:fld id="{0FB0F1E8-7064-5E40-8571-ED19D5A728F1}" type="datetime1">
              <a:rPr lang="en-GB" noProof="1" smtClean="0"/>
              <a:pPr/>
              <a:t>25/06/2026</a:t>
            </a:fld>
            <a:endParaRPr lang="en-GB" sz="1600" noProof="1"/>
          </a:p>
        </p:txBody>
      </p:sp>
      <p:sp>
        <p:nvSpPr>
          <p:cNvPr id="6" name="Footer Placeholder 5">
            <a:extLst>
              <a:ext uri="{FF2B5EF4-FFF2-40B4-BE49-F238E27FC236}">
                <a16:creationId xmlns:a16="http://schemas.microsoft.com/office/drawing/2014/main" id="{7EEA6699-5443-570C-D33F-AEBE97A0A136}"/>
              </a:ext>
            </a:extLst>
          </p:cNvPr>
          <p:cNvSpPr>
            <a:spLocks noGrp="1"/>
          </p:cNvSpPr>
          <p:nvPr>
            <p:ph type="ftr" sz="quarter" idx="17"/>
          </p:nvPr>
        </p:nvSpPr>
        <p:spPr/>
        <p:txBody>
          <a:bodyPr/>
          <a:lstStyle/>
          <a:p>
            <a:endParaRPr lang="en-GB" sz="1600" noProof="1"/>
          </a:p>
        </p:txBody>
      </p:sp>
      <p:sp>
        <p:nvSpPr>
          <p:cNvPr id="8" name="Slide Number Placeholder 7">
            <a:extLst>
              <a:ext uri="{FF2B5EF4-FFF2-40B4-BE49-F238E27FC236}">
                <a16:creationId xmlns:a16="http://schemas.microsoft.com/office/drawing/2014/main" id="{4AF4FE92-6783-4BB6-4C86-D66EBC07E1FF}"/>
              </a:ext>
            </a:extLst>
          </p:cNvPr>
          <p:cNvSpPr>
            <a:spLocks noGrp="1"/>
          </p:cNvSpPr>
          <p:nvPr>
            <p:ph type="sldNum" sz="quarter" idx="18"/>
          </p:nvPr>
        </p:nvSpPr>
        <p:spPr/>
        <p:txBody>
          <a:bodyPr/>
          <a:lstStyle/>
          <a:p>
            <a:fld id="{053C7F91-C859-1C4D-B061-963A35A2ECCC}" type="slidenum">
              <a:rPr lang="en-GB" noProof="1" smtClean="0"/>
              <a:pPr/>
              <a:t>‹#›</a:t>
            </a:fld>
            <a:endParaRPr lang="en-GB" noProof="1"/>
          </a:p>
        </p:txBody>
      </p:sp>
      <p:sp>
        <p:nvSpPr>
          <p:cNvPr id="9" name="Title 1">
            <a:extLst>
              <a:ext uri="{FF2B5EF4-FFF2-40B4-BE49-F238E27FC236}">
                <a16:creationId xmlns:a16="http://schemas.microsoft.com/office/drawing/2014/main" id="{886D4B6B-669A-D23B-ADA0-68094101C6BF}"/>
              </a:ext>
            </a:extLst>
          </p:cNvPr>
          <p:cNvSpPr>
            <a:spLocks noGrp="1"/>
          </p:cNvSpPr>
          <p:nvPr>
            <p:ph type="ctrTitle" hasCustomPrompt="1"/>
          </p:nvPr>
        </p:nvSpPr>
        <p:spPr>
          <a:xfrm>
            <a:off x="398531" y="409574"/>
            <a:ext cx="11400493" cy="1027133"/>
          </a:xfrm>
          <a:prstGeom prst="rect">
            <a:avLst/>
          </a:prstGeom>
        </p:spPr>
        <p:txBody>
          <a:bodyPr anchor="ctr"/>
          <a:lstStyle>
            <a:lvl1pPr algn="l">
              <a:lnSpc>
                <a:spcPct val="100000"/>
              </a:lnSpc>
              <a:defRPr sz="3600">
                <a:solidFill>
                  <a:schemeClr val="accent1"/>
                </a:solidFill>
              </a:defRPr>
            </a:lvl1pPr>
          </a:lstStyle>
          <a:p>
            <a:pPr lvl="0"/>
            <a:r>
              <a:rPr lang="en-GB" noProof="1"/>
              <a:t>Headline SemiBold 36pt</a:t>
            </a:r>
          </a:p>
        </p:txBody>
      </p:sp>
    </p:spTree>
    <p:extLst>
      <p:ext uri="{BB962C8B-B14F-4D97-AF65-F5344CB8AC3E}">
        <p14:creationId xmlns:p14="http://schemas.microsoft.com/office/powerpoint/2010/main" val="2366358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_Content – 4 column title, image, text">
    <p:bg>
      <p:bgPr>
        <a:solidFill>
          <a:schemeClr val="bg1"/>
        </a:solidFill>
        <a:effectLst/>
      </p:bgPr>
    </p:bg>
    <p:spTree>
      <p:nvGrpSpPr>
        <p:cNvPr id="1" name=""/>
        <p:cNvGrpSpPr/>
        <p:nvPr/>
      </p:nvGrpSpPr>
      <p:grpSpPr>
        <a:xfrm>
          <a:off x="0" y="0"/>
          <a:ext cx="0" cy="0"/>
          <a:chOff x="0" y="0"/>
          <a:chExt cx="0" cy="0"/>
        </a:xfrm>
      </p:grpSpPr>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434507" y="1700808"/>
            <a:ext cx="2717527" cy="2192715"/>
          </a:xfrm>
          <a:prstGeom prst="rect">
            <a:avLst/>
          </a:prstGeom>
        </p:spPr>
        <p:txBody>
          <a:bodyPr/>
          <a:lstStyle/>
          <a:p>
            <a:r>
              <a:rPr lang="en-GB" noProof="1"/>
              <a:t>Click icon to add picture</a:t>
            </a:r>
          </a:p>
        </p:txBody>
      </p:sp>
      <p:sp>
        <p:nvSpPr>
          <p:cNvPr id="14" name="Content Placeholder">
            <a:extLst>
              <a:ext uri="{FF2B5EF4-FFF2-40B4-BE49-F238E27FC236}">
                <a16:creationId xmlns:a16="http://schemas.microsoft.com/office/drawing/2014/main" id="{95799F73-DF0D-65CB-05C3-FC33A53A582C}"/>
              </a:ext>
            </a:extLst>
          </p:cNvPr>
          <p:cNvSpPr>
            <a:spLocks noGrp="1"/>
          </p:cNvSpPr>
          <p:nvPr>
            <p:ph idx="1" hasCustomPrompt="1"/>
          </p:nvPr>
        </p:nvSpPr>
        <p:spPr>
          <a:xfrm>
            <a:off x="436600" y="4087764"/>
            <a:ext cx="2715434" cy="1933523"/>
          </a:xfrm>
          <a:prstGeom prst="rect">
            <a:avLst/>
          </a:prstGeo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28" name="Picture Placeholder 6" descr="Add a clear, concise statement describing the main purpose of the image">
            <a:extLst>
              <a:ext uri="{FF2B5EF4-FFF2-40B4-BE49-F238E27FC236}">
                <a16:creationId xmlns:a16="http://schemas.microsoft.com/office/drawing/2014/main" id="{7A9B95BC-4D66-3908-97EF-FB4460F52B22}"/>
              </a:ext>
            </a:extLst>
          </p:cNvPr>
          <p:cNvSpPr>
            <a:spLocks noGrp="1"/>
          </p:cNvSpPr>
          <p:nvPr>
            <p:ph type="pic" sz="quarter" idx="16"/>
          </p:nvPr>
        </p:nvSpPr>
        <p:spPr>
          <a:xfrm>
            <a:off x="3481193" y="1700808"/>
            <a:ext cx="2539327" cy="2192715"/>
          </a:xfrm>
          <a:prstGeom prst="rect">
            <a:avLst/>
          </a:prstGeom>
        </p:spPr>
        <p:txBody>
          <a:bodyPr/>
          <a:lstStyle/>
          <a:p>
            <a:r>
              <a:rPr lang="en-GB" noProof="1"/>
              <a:t>Click icon to add picture</a:t>
            </a:r>
          </a:p>
        </p:txBody>
      </p:sp>
      <p:sp>
        <p:nvSpPr>
          <p:cNvPr id="15" name="Content Placeholder">
            <a:extLst>
              <a:ext uri="{FF2B5EF4-FFF2-40B4-BE49-F238E27FC236}">
                <a16:creationId xmlns:a16="http://schemas.microsoft.com/office/drawing/2014/main" id="{AC22A102-3CEB-CF4A-12BE-3FAFE0EB00EF}"/>
              </a:ext>
            </a:extLst>
          </p:cNvPr>
          <p:cNvSpPr>
            <a:spLocks noGrp="1"/>
          </p:cNvSpPr>
          <p:nvPr>
            <p:ph idx="22" hasCustomPrompt="1"/>
          </p:nvPr>
        </p:nvSpPr>
        <p:spPr>
          <a:xfrm>
            <a:off x="3481193" y="4087764"/>
            <a:ext cx="2539326" cy="1933523"/>
          </a:xfrm>
          <a:prstGeom prst="rect">
            <a:avLst/>
          </a:prstGeo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35" name="Picture Placeholder 6" descr="Add a clear, concise statement describing the main purpose of the image">
            <a:extLst>
              <a:ext uri="{FF2B5EF4-FFF2-40B4-BE49-F238E27FC236}">
                <a16:creationId xmlns:a16="http://schemas.microsoft.com/office/drawing/2014/main" id="{C85375D3-F603-A1F9-0769-6A655B6E6692}"/>
              </a:ext>
            </a:extLst>
          </p:cNvPr>
          <p:cNvSpPr>
            <a:spLocks noGrp="1"/>
          </p:cNvSpPr>
          <p:nvPr>
            <p:ph type="pic" sz="quarter" idx="20"/>
          </p:nvPr>
        </p:nvSpPr>
        <p:spPr>
          <a:xfrm>
            <a:off x="6349679" y="1700808"/>
            <a:ext cx="2539327" cy="2192715"/>
          </a:xfrm>
          <a:prstGeom prst="rect">
            <a:avLst/>
          </a:prstGeom>
        </p:spPr>
        <p:txBody>
          <a:bodyPr/>
          <a:lstStyle/>
          <a:p>
            <a:r>
              <a:rPr lang="en-GB" noProof="1"/>
              <a:t>Click icon to add picture</a:t>
            </a:r>
          </a:p>
        </p:txBody>
      </p:sp>
      <p:sp>
        <p:nvSpPr>
          <p:cNvPr id="16" name="Content Placeholder">
            <a:extLst>
              <a:ext uri="{FF2B5EF4-FFF2-40B4-BE49-F238E27FC236}">
                <a16:creationId xmlns:a16="http://schemas.microsoft.com/office/drawing/2014/main" id="{C1CAA99C-20C6-9A6A-EAB1-4F9BC72260BB}"/>
              </a:ext>
            </a:extLst>
          </p:cNvPr>
          <p:cNvSpPr>
            <a:spLocks noGrp="1"/>
          </p:cNvSpPr>
          <p:nvPr>
            <p:ph idx="23" hasCustomPrompt="1"/>
          </p:nvPr>
        </p:nvSpPr>
        <p:spPr>
          <a:xfrm>
            <a:off x="6349679" y="4087764"/>
            <a:ext cx="2539327" cy="1933523"/>
          </a:xfrm>
          <a:prstGeom prst="rect">
            <a:avLst/>
          </a:prstGeo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36" name="Picture Placeholder 6" descr="Add a clear, concise statement describing the main purpose of the image">
            <a:extLst>
              <a:ext uri="{FF2B5EF4-FFF2-40B4-BE49-F238E27FC236}">
                <a16:creationId xmlns:a16="http://schemas.microsoft.com/office/drawing/2014/main" id="{5B98E73B-EC26-695B-64A0-FE5244D0C7D7}"/>
              </a:ext>
            </a:extLst>
          </p:cNvPr>
          <p:cNvSpPr>
            <a:spLocks noGrp="1"/>
          </p:cNvSpPr>
          <p:nvPr>
            <p:ph type="pic" sz="quarter" idx="21"/>
          </p:nvPr>
        </p:nvSpPr>
        <p:spPr>
          <a:xfrm>
            <a:off x="9218166" y="1700808"/>
            <a:ext cx="2539327" cy="2192715"/>
          </a:xfrm>
          <a:prstGeom prst="rect">
            <a:avLst/>
          </a:prstGeom>
        </p:spPr>
        <p:txBody>
          <a:bodyPr/>
          <a:lstStyle/>
          <a:p>
            <a:r>
              <a:rPr lang="en-GB" noProof="1"/>
              <a:t>Click icon to add picture</a:t>
            </a:r>
          </a:p>
        </p:txBody>
      </p:sp>
      <p:sp>
        <p:nvSpPr>
          <p:cNvPr id="17" name="Content Placeholder">
            <a:extLst>
              <a:ext uri="{FF2B5EF4-FFF2-40B4-BE49-F238E27FC236}">
                <a16:creationId xmlns:a16="http://schemas.microsoft.com/office/drawing/2014/main" id="{EE7E1D7B-17D0-C20C-E430-F80BE2D97919}"/>
              </a:ext>
            </a:extLst>
          </p:cNvPr>
          <p:cNvSpPr>
            <a:spLocks noGrp="1"/>
          </p:cNvSpPr>
          <p:nvPr>
            <p:ph idx="24" hasCustomPrompt="1"/>
          </p:nvPr>
        </p:nvSpPr>
        <p:spPr>
          <a:xfrm>
            <a:off x="9218166" y="4087764"/>
            <a:ext cx="2568094" cy="1933523"/>
          </a:xfrm>
          <a:prstGeom prst="rect">
            <a:avLst/>
          </a:prstGeo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pPr lvl="0"/>
            <a:r>
              <a:rPr lang="en-GB" noProof="1"/>
              <a:t>Body text, </a:t>
            </a:r>
          </a:p>
          <a:p>
            <a:pPr lvl="0"/>
            <a:r>
              <a:rPr lang="en-GB" noProof="1"/>
              <a:t>Regular 24pt</a:t>
            </a:r>
          </a:p>
        </p:txBody>
      </p:sp>
      <p:sp>
        <p:nvSpPr>
          <p:cNvPr id="4" name="Date Placeholder 3">
            <a:extLst>
              <a:ext uri="{FF2B5EF4-FFF2-40B4-BE49-F238E27FC236}">
                <a16:creationId xmlns:a16="http://schemas.microsoft.com/office/drawing/2014/main" id="{822AD199-205B-4038-C377-E822B0259197}"/>
              </a:ext>
            </a:extLst>
          </p:cNvPr>
          <p:cNvSpPr>
            <a:spLocks noGrp="1"/>
          </p:cNvSpPr>
          <p:nvPr>
            <p:ph type="dt" sz="half" idx="25"/>
          </p:nvPr>
        </p:nvSpPr>
        <p:spPr/>
        <p:txBody>
          <a:bodyPr/>
          <a:lstStyle/>
          <a:p>
            <a:fld id="{0FB0F1E8-7064-5E40-8571-ED19D5A728F1}" type="datetime1">
              <a:rPr lang="en-GB" noProof="1" smtClean="0"/>
              <a:pPr/>
              <a:t>25/06/2026</a:t>
            </a:fld>
            <a:endParaRPr lang="en-GB" sz="1600" noProof="1"/>
          </a:p>
        </p:txBody>
      </p:sp>
      <p:sp>
        <p:nvSpPr>
          <p:cNvPr id="5" name="Footer Placeholder 4">
            <a:extLst>
              <a:ext uri="{FF2B5EF4-FFF2-40B4-BE49-F238E27FC236}">
                <a16:creationId xmlns:a16="http://schemas.microsoft.com/office/drawing/2014/main" id="{CA3F11B8-D466-95D3-3B6B-41FA64ACE634}"/>
              </a:ext>
            </a:extLst>
          </p:cNvPr>
          <p:cNvSpPr>
            <a:spLocks noGrp="1"/>
          </p:cNvSpPr>
          <p:nvPr>
            <p:ph type="ftr" sz="quarter" idx="26"/>
          </p:nvPr>
        </p:nvSpPr>
        <p:spPr/>
        <p:txBody>
          <a:bodyPr/>
          <a:lstStyle/>
          <a:p>
            <a:endParaRPr lang="en-GB" sz="1600" noProof="1"/>
          </a:p>
        </p:txBody>
      </p:sp>
      <p:sp>
        <p:nvSpPr>
          <p:cNvPr id="6" name="Slide Number Placeholder 5">
            <a:extLst>
              <a:ext uri="{FF2B5EF4-FFF2-40B4-BE49-F238E27FC236}">
                <a16:creationId xmlns:a16="http://schemas.microsoft.com/office/drawing/2014/main" id="{E23A4FE7-AAE5-23A8-0CAF-AB3A722EDB4A}"/>
              </a:ext>
            </a:extLst>
          </p:cNvPr>
          <p:cNvSpPr>
            <a:spLocks noGrp="1"/>
          </p:cNvSpPr>
          <p:nvPr>
            <p:ph type="sldNum" sz="quarter" idx="27"/>
          </p:nvPr>
        </p:nvSpPr>
        <p:spPr/>
        <p:txBody>
          <a:bodyPr/>
          <a:lstStyle/>
          <a:p>
            <a:fld id="{053C7F91-C859-1C4D-B061-963A35A2ECCC}" type="slidenum">
              <a:rPr lang="en-GB" noProof="1" smtClean="0"/>
              <a:pPr/>
              <a:t>‹#›</a:t>
            </a:fld>
            <a:endParaRPr lang="en-GB" noProof="1"/>
          </a:p>
        </p:txBody>
      </p:sp>
      <p:sp>
        <p:nvSpPr>
          <p:cNvPr id="8" name="Title 1">
            <a:extLst>
              <a:ext uri="{FF2B5EF4-FFF2-40B4-BE49-F238E27FC236}">
                <a16:creationId xmlns:a16="http://schemas.microsoft.com/office/drawing/2014/main" id="{9260D875-704D-7F69-5928-F2C8C735D961}"/>
              </a:ext>
            </a:extLst>
          </p:cNvPr>
          <p:cNvSpPr>
            <a:spLocks noGrp="1"/>
          </p:cNvSpPr>
          <p:nvPr>
            <p:ph type="ctrTitle" hasCustomPrompt="1"/>
          </p:nvPr>
        </p:nvSpPr>
        <p:spPr>
          <a:xfrm>
            <a:off x="398531" y="409574"/>
            <a:ext cx="11400493" cy="1027133"/>
          </a:xfrm>
          <a:prstGeom prst="rect">
            <a:avLst/>
          </a:prstGeom>
        </p:spPr>
        <p:txBody>
          <a:bodyPr anchor="ctr"/>
          <a:lstStyle>
            <a:lvl1pPr algn="l">
              <a:lnSpc>
                <a:spcPct val="100000"/>
              </a:lnSpc>
              <a:defRPr sz="3600">
                <a:solidFill>
                  <a:schemeClr val="accent1"/>
                </a:solidFill>
              </a:defRPr>
            </a:lvl1pPr>
          </a:lstStyle>
          <a:p>
            <a:pPr lvl="0"/>
            <a:r>
              <a:rPr lang="en-GB" noProof="1"/>
              <a:t>Headline SemiBold 36pt</a:t>
            </a:r>
          </a:p>
        </p:txBody>
      </p:sp>
    </p:spTree>
    <p:extLst>
      <p:ext uri="{BB962C8B-B14F-4D97-AF65-F5344CB8AC3E}">
        <p14:creationId xmlns:p14="http://schemas.microsoft.com/office/powerpoint/2010/main" val="144578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Image - White Logo">
    <p:spTree>
      <p:nvGrpSpPr>
        <p:cNvPr id="1" name=""/>
        <p:cNvGrpSpPr/>
        <p:nvPr/>
      </p:nvGrpSpPr>
      <p:grpSpPr>
        <a:xfrm>
          <a:off x="0" y="0"/>
          <a:ext cx="0" cy="0"/>
          <a:chOff x="0" y="0"/>
          <a:chExt cx="0" cy="0"/>
        </a:xfrm>
      </p:grpSpPr>
      <p:sp>
        <p:nvSpPr>
          <p:cNvPr id="2" name="Picture Placeholder 6" descr="Add a clear, concise statement describing the main purpose of the image">
            <a:extLst>
              <a:ext uri="{FF2B5EF4-FFF2-40B4-BE49-F238E27FC236}">
                <a16:creationId xmlns:a16="http://schemas.microsoft.com/office/drawing/2014/main" id="{ECFBA17C-2B5D-255B-BB8F-D30D74D054C3}"/>
              </a:ext>
            </a:extLst>
          </p:cNvPr>
          <p:cNvSpPr>
            <a:spLocks noGrp="1" noRot="1" noMove="1" noResize="1" noEditPoints="1" noAdjustHandles="1" noChangeArrowheads="1" noChangeShapeType="1"/>
          </p:cNvSpPr>
          <p:nvPr>
            <p:ph type="pic" sz="quarter" idx="13"/>
          </p:nvPr>
        </p:nvSpPr>
        <p:spPr>
          <a:xfrm>
            <a:off x="0" y="0"/>
            <a:ext cx="12192000" cy="6858000"/>
          </a:xfrm>
          <a:prstGeom prst="rect">
            <a:avLst/>
          </a:prstGeom>
        </p:spPr>
        <p:txBody>
          <a:bodyPr/>
          <a:lstStyle/>
          <a:p>
            <a:endParaRPr lang="en-GB" noProof="1"/>
          </a:p>
        </p:txBody>
      </p:sp>
      <p:pic>
        <p:nvPicPr>
          <p:cNvPr id="3" name="Picture 2">
            <a:extLst>
              <a:ext uri="{FF2B5EF4-FFF2-40B4-BE49-F238E27FC236}">
                <a16:creationId xmlns:a16="http://schemas.microsoft.com/office/drawing/2014/main" id="{F1F1B456-CC3D-99F8-6CB6-8D39FD41B7B0}"/>
              </a:ext>
              <a:ext uri="{C183D7F6-B498-43B3-948B-1728B52AA6E4}">
                <adec:decorative xmlns:adec="http://schemas.microsoft.com/office/drawing/2017/decorative" val="1"/>
              </a:ext>
            </a:extLst>
          </p:cNvPr>
          <p:cNvPicPr/>
          <p:nvPr userDrawn="1"/>
        </p:nvPicPr>
        <p:blipFill>
          <a:blip r:embed="rId2"/>
          <a:stretch>
            <a:fillRect/>
          </a:stretch>
        </p:blipFill>
        <p:spPr>
          <a:xfrm>
            <a:off x="10566459" y="6271735"/>
            <a:ext cx="1432605" cy="402117"/>
          </a:xfrm>
          <a:prstGeom prst="rect">
            <a:avLst/>
          </a:prstGeom>
        </p:spPr>
      </p:pic>
      <p:pic>
        <p:nvPicPr>
          <p:cNvPr id="5" name="Picture 4" descr="The Jolly Shrewdness logo">
            <a:extLst>
              <a:ext uri="{FF2B5EF4-FFF2-40B4-BE49-F238E27FC236}">
                <a16:creationId xmlns:a16="http://schemas.microsoft.com/office/drawing/2014/main" id="{68AA8797-F404-A380-4FEA-E89FD908AC30}"/>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6242992"/>
            <a:ext cx="615008" cy="615008"/>
          </a:xfrm>
          <a:prstGeom prst="rect">
            <a:avLst/>
          </a:prstGeom>
        </p:spPr>
      </p:pic>
      <p:sp>
        <p:nvSpPr>
          <p:cNvPr id="6" name="Date Placeholder 5">
            <a:extLst>
              <a:ext uri="{FF2B5EF4-FFF2-40B4-BE49-F238E27FC236}">
                <a16:creationId xmlns:a16="http://schemas.microsoft.com/office/drawing/2014/main" id="{0DCB37B1-FBB9-B8B2-10CB-B3B025681702}"/>
              </a:ext>
            </a:extLst>
          </p:cNvPr>
          <p:cNvSpPr>
            <a:spLocks noGrp="1"/>
          </p:cNvSpPr>
          <p:nvPr>
            <p:ph type="dt" sz="half" idx="14"/>
          </p:nvPr>
        </p:nvSpPr>
        <p:spPr/>
        <p:txBody>
          <a:bodyPr/>
          <a:lstStyle/>
          <a:p>
            <a:fld id="{0FB0F1E8-7064-5E40-8571-ED19D5A728F1}" type="datetime1">
              <a:rPr lang="en-GB" noProof="1" smtClean="0"/>
              <a:pPr/>
              <a:t>25/06/2026</a:t>
            </a:fld>
            <a:endParaRPr lang="en-GB" sz="1600" noProof="1"/>
          </a:p>
        </p:txBody>
      </p:sp>
      <p:sp>
        <p:nvSpPr>
          <p:cNvPr id="7" name="Footer Placeholder 6">
            <a:extLst>
              <a:ext uri="{FF2B5EF4-FFF2-40B4-BE49-F238E27FC236}">
                <a16:creationId xmlns:a16="http://schemas.microsoft.com/office/drawing/2014/main" id="{DD3936EE-4895-232D-8D2F-5EED90C35479}"/>
              </a:ext>
            </a:extLst>
          </p:cNvPr>
          <p:cNvSpPr>
            <a:spLocks noGrp="1"/>
          </p:cNvSpPr>
          <p:nvPr>
            <p:ph type="ftr" sz="quarter" idx="15"/>
          </p:nvPr>
        </p:nvSpPr>
        <p:spPr/>
        <p:txBody>
          <a:bodyPr/>
          <a:lstStyle/>
          <a:p>
            <a:endParaRPr lang="en-GB" sz="1600" noProof="1"/>
          </a:p>
        </p:txBody>
      </p:sp>
      <p:sp>
        <p:nvSpPr>
          <p:cNvPr id="8" name="Slide Number Placeholder 7">
            <a:extLst>
              <a:ext uri="{FF2B5EF4-FFF2-40B4-BE49-F238E27FC236}">
                <a16:creationId xmlns:a16="http://schemas.microsoft.com/office/drawing/2014/main" id="{BF63EC56-9EDD-494D-D67E-6E70D942F1C5}"/>
              </a:ext>
            </a:extLst>
          </p:cNvPr>
          <p:cNvSpPr>
            <a:spLocks noGrp="1"/>
          </p:cNvSpPr>
          <p:nvPr>
            <p:ph type="sldNum" sz="quarter" idx="16"/>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2184877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Page Image - White Logo">
    <p:spTree>
      <p:nvGrpSpPr>
        <p:cNvPr id="1" name=""/>
        <p:cNvGrpSpPr/>
        <p:nvPr/>
      </p:nvGrpSpPr>
      <p:grpSpPr>
        <a:xfrm>
          <a:off x="0" y="0"/>
          <a:ext cx="0" cy="0"/>
          <a:chOff x="0" y="0"/>
          <a:chExt cx="0" cy="0"/>
        </a:xfrm>
      </p:grpSpPr>
      <p:sp>
        <p:nvSpPr>
          <p:cNvPr id="2" name="Picture Placeholder 6" descr="Add a clear, concise statement describing the main purpose of the image">
            <a:extLst>
              <a:ext uri="{FF2B5EF4-FFF2-40B4-BE49-F238E27FC236}">
                <a16:creationId xmlns:a16="http://schemas.microsoft.com/office/drawing/2014/main" id="{ECFBA17C-2B5D-255B-BB8F-D30D74D054C3}"/>
              </a:ext>
            </a:extLst>
          </p:cNvPr>
          <p:cNvSpPr>
            <a:spLocks/>
          </p:cNvSpPr>
          <p:nvPr>
            <p:ph type="pic" sz="quarter" idx="13"/>
          </p:nvPr>
        </p:nvSpPr>
        <p:spPr>
          <a:xfrm>
            <a:off x="409574" y="0"/>
            <a:ext cx="11782425" cy="6858000"/>
          </a:xfrm>
          <a:prstGeom prst="rect">
            <a:avLst/>
          </a:prstGeom>
        </p:spPr>
        <p:txBody>
          <a:bodyPr/>
          <a:lstStyle/>
          <a:p>
            <a:endParaRPr lang="en-GB" noProof="1"/>
          </a:p>
        </p:txBody>
      </p:sp>
      <p:pic>
        <p:nvPicPr>
          <p:cNvPr id="5" name="Picture 4" descr="The Jolly Shrewdness logo">
            <a:extLst>
              <a:ext uri="{FF2B5EF4-FFF2-40B4-BE49-F238E27FC236}">
                <a16:creationId xmlns:a16="http://schemas.microsoft.com/office/drawing/2014/main" id="{68AA8797-F404-A380-4FEA-E89FD908AC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1576992" y="0"/>
            <a:ext cx="615008" cy="615008"/>
          </a:xfrm>
          <a:prstGeom prst="rect">
            <a:avLst/>
          </a:prstGeom>
        </p:spPr>
      </p:pic>
      <p:sp>
        <p:nvSpPr>
          <p:cNvPr id="6" name="Date Placeholder 5">
            <a:extLst>
              <a:ext uri="{FF2B5EF4-FFF2-40B4-BE49-F238E27FC236}">
                <a16:creationId xmlns:a16="http://schemas.microsoft.com/office/drawing/2014/main" id="{0DCB37B1-FBB9-B8B2-10CB-B3B025681702}"/>
              </a:ext>
            </a:extLst>
          </p:cNvPr>
          <p:cNvSpPr>
            <a:spLocks noGrp="1"/>
          </p:cNvSpPr>
          <p:nvPr>
            <p:ph type="dt" sz="half" idx="14"/>
          </p:nvPr>
        </p:nvSpPr>
        <p:spPr>
          <a:xfrm>
            <a:off x="551384" y="6356350"/>
            <a:ext cx="1719696" cy="365125"/>
          </a:xfrm>
        </p:spPr>
        <p:txBody>
          <a:bodyPr/>
          <a:lstStyle/>
          <a:p>
            <a:fld id="{0FB0F1E8-7064-5E40-8571-ED19D5A728F1}" type="datetime1">
              <a:rPr lang="en-GB" noProof="1" smtClean="0"/>
              <a:pPr/>
              <a:t>25/06/2026</a:t>
            </a:fld>
            <a:endParaRPr lang="en-GB" sz="1600" noProof="1"/>
          </a:p>
        </p:txBody>
      </p:sp>
      <p:sp>
        <p:nvSpPr>
          <p:cNvPr id="7" name="Footer Placeholder 6">
            <a:extLst>
              <a:ext uri="{FF2B5EF4-FFF2-40B4-BE49-F238E27FC236}">
                <a16:creationId xmlns:a16="http://schemas.microsoft.com/office/drawing/2014/main" id="{DD3936EE-4895-232D-8D2F-5EED90C35479}"/>
              </a:ext>
            </a:extLst>
          </p:cNvPr>
          <p:cNvSpPr>
            <a:spLocks noGrp="1"/>
          </p:cNvSpPr>
          <p:nvPr>
            <p:ph type="ftr" sz="quarter" idx="15"/>
          </p:nvPr>
        </p:nvSpPr>
        <p:spPr>
          <a:xfrm>
            <a:off x="2584488" y="6356350"/>
            <a:ext cx="7687976" cy="365125"/>
          </a:xfrm>
        </p:spPr>
        <p:txBody>
          <a:bodyPr/>
          <a:lstStyle/>
          <a:p>
            <a:endParaRPr lang="en-GB" sz="1600" noProof="1"/>
          </a:p>
        </p:txBody>
      </p:sp>
      <p:sp>
        <p:nvSpPr>
          <p:cNvPr id="4" name="Rectangle 3">
            <a:extLst>
              <a:ext uri="{FF2B5EF4-FFF2-40B4-BE49-F238E27FC236}">
                <a16:creationId xmlns:a16="http://schemas.microsoft.com/office/drawing/2014/main" id="{B16E81D9-7DA6-AFCC-3EFF-E86B276309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8" name="Slide Number Placeholder 7">
            <a:extLst>
              <a:ext uri="{FF2B5EF4-FFF2-40B4-BE49-F238E27FC236}">
                <a16:creationId xmlns:a16="http://schemas.microsoft.com/office/drawing/2014/main" id="{BF63EC56-9EDD-494D-D67E-6E70D942F1C5}"/>
              </a:ext>
            </a:extLst>
          </p:cNvPr>
          <p:cNvSpPr>
            <a:spLocks noGrp="1"/>
          </p:cNvSpPr>
          <p:nvPr>
            <p:ph type="sldNum" sz="quarter" idx="16"/>
          </p:nvPr>
        </p:nvSpPr>
        <p:spPr>
          <a:xfrm>
            <a:off x="3007" y="39539"/>
            <a:ext cx="623392" cy="365125"/>
          </a:xfrm>
        </p:spPr>
        <p:txBody>
          <a:bodyPr/>
          <a:lstStyle>
            <a:lvl1pPr algn="l">
              <a:defRPr>
                <a:solidFill>
                  <a:schemeClr val="bg1"/>
                </a:solidFill>
              </a:defRPr>
            </a:lvl1pPr>
          </a:lstStyle>
          <a:p>
            <a:fld id="{053C7F91-C859-1C4D-B061-963A35A2ECCC}" type="slidenum">
              <a:rPr lang="en-GB" noProof="1" smtClean="0"/>
              <a:pPr/>
              <a:t>‹#›</a:t>
            </a:fld>
            <a:endParaRPr lang="en-GB" noProof="1"/>
          </a:p>
        </p:txBody>
      </p:sp>
      <p:pic>
        <p:nvPicPr>
          <p:cNvPr id="3" name="Picture 2">
            <a:extLst>
              <a:ext uri="{FF2B5EF4-FFF2-40B4-BE49-F238E27FC236}">
                <a16:creationId xmlns:a16="http://schemas.microsoft.com/office/drawing/2014/main" id="{F1F1B456-CC3D-99F8-6CB6-8D39FD41B7B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stretch>
            <a:fillRect/>
          </a:stretch>
        </p:blipFill>
        <p:spPr>
          <a:xfrm>
            <a:off x="10566459" y="6271735"/>
            <a:ext cx="1432605" cy="402117"/>
          </a:xfrm>
          <a:prstGeom prst="rect">
            <a:avLst/>
          </a:prstGeom>
        </p:spPr>
      </p:pic>
    </p:spTree>
    <p:extLst>
      <p:ext uri="{BB962C8B-B14F-4D97-AF65-F5344CB8AC3E}">
        <p14:creationId xmlns:p14="http://schemas.microsoft.com/office/powerpoint/2010/main" val="13491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Image - Colour Logo">
    <p:spTree>
      <p:nvGrpSpPr>
        <p:cNvPr id="1" name=""/>
        <p:cNvGrpSpPr/>
        <p:nvPr/>
      </p:nvGrpSpPr>
      <p:grpSpPr>
        <a:xfrm>
          <a:off x="0" y="0"/>
          <a:ext cx="0" cy="0"/>
          <a:chOff x="0" y="0"/>
          <a:chExt cx="0" cy="0"/>
        </a:xfrm>
      </p:grpSpPr>
      <p:sp>
        <p:nvSpPr>
          <p:cNvPr id="2" name="Picture Placeholder 6" descr="Add a clear, concise statement describing the main purpose of the image">
            <a:extLst>
              <a:ext uri="{FF2B5EF4-FFF2-40B4-BE49-F238E27FC236}">
                <a16:creationId xmlns:a16="http://schemas.microsoft.com/office/drawing/2014/main" id="{ECFBA17C-2B5D-255B-BB8F-D30D74D054C3}"/>
              </a:ext>
            </a:extLst>
          </p:cNvPr>
          <p:cNvSpPr>
            <a:spLocks noGrp="1" noRot="1" noMove="1" noResize="1" noEditPoints="1" noAdjustHandles="1" noChangeArrowheads="1" noChangeShapeType="1"/>
          </p:cNvSpPr>
          <p:nvPr>
            <p:ph type="pic" sz="quarter" idx="13"/>
          </p:nvPr>
        </p:nvSpPr>
        <p:spPr>
          <a:xfrm>
            <a:off x="0" y="0"/>
            <a:ext cx="12192000" cy="6858000"/>
          </a:xfrm>
          <a:prstGeom prst="rect">
            <a:avLst/>
          </a:prstGeom>
        </p:spPr>
        <p:txBody>
          <a:bodyPr/>
          <a:lstStyle/>
          <a:p>
            <a:endParaRPr lang="en-GB" noProof="1"/>
          </a:p>
        </p:txBody>
      </p:sp>
      <p:pic>
        <p:nvPicPr>
          <p:cNvPr id="3" name="Picture 2">
            <a:extLst>
              <a:ext uri="{FF2B5EF4-FFF2-40B4-BE49-F238E27FC236}">
                <a16:creationId xmlns:a16="http://schemas.microsoft.com/office/drawing/2014/main" id="{42C5B0B2-0317-424B-8586-DA34104D3C3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577376" y="6274800"/>
            <a:ext cx="1421688" cy="399052"/>
          </a:xfrm>
          <a:prstGeom prst="rect">
            <a:avLst/>
          </a:prstGeom>
        </p:spPr>
      </p:pic>
      <p:pic>
        <p:nvPicPr>
          <p:cNvPr id="4" name="Picture 3" descr="The Jolly Shrewdness logo">
            <a:extLst>
              <a:ext uri="{FF2B5EF4-FFF2-40B4-BE49-F238E27FC236}">
                <a16:creationId xmlns:a16="http://schemas.microsoft.com/office/drawing/2014/main" id="{A5454E3D-A1FA-F3D2-33AC-DD6C3C706324}"/>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0" y="6242992"/>
            <a:ext cx="615008" cy="615008"/>
          </a:xfrm>
          <a:prstGeom prst="rect">
            <a:avLst/>
          </a:prstGeom>
        </p:spPr>
      </p:pic>
      <p:sp>
        <p:nvSpPr>
          <p:cNvPr id="5" name="Date Placeholder 4">
            <a:extLst>
              <a:ext uri="{FF2B5EF4-FFF2-40B4-BE49-F238E27FC236}">
                <a16:creationId xmlns:a16="http://schemas.microsoft.com/office/drawing/2014/main" id="{7971E018-667C-0FDE-5781-BE02C646E7C9}"/>
              </a:ext>
            </a:extLst>
          </p:cNvPr>
          <p:cNvSpPr>
            <a:spLocks noGrp="1"/>
          </p:cNvSpPr>
          <p:nvPr>
            <p:ph type="dt" sz="half" idx="14"/>
          </p:nvPr>
        </p:nvSpPr>
        <p:spPr/>
        <p:txBody>
          <a:bodyPr/>
          <a:lstStyle/>
          <a:p>
            <a:fld id="{0FB0F1E8-7064-5E40-8571-ED19D5A728F1}" type="datetime1">
              <a:rPr lang="en-GB" noProof="1" smtClean="0"/>
              <a:pPr/>
              <a:t>25/06/2026</a:t>
            </a:fld>
            <a:endParaRPr lang="en-GB" sz="1600" noProof="1"/>
          </a:p>
        </p:txBody>
      </p:sp>
      <p:sp>
        <p:nvSpPr>
          <p:cNvPr id="6" name="Footer Placeholder 5">
            <a:extLst>
              <a:ext uri="{FF2B5EF4-FFF2-40B4-BE49-F238E27FC236}">
                <a16:creationId xmlns:a16="http://schemas.microsoft.com/office/drawing/2014/main" id="{B48D7D3C-18B6-D3B3-718E-A67AD2DBD8F2}"/>
              </a:ext>
            </a:extLst>
          </p:cNvPr>
          <p:cNvSpPr>
            <a:spLocks noGrp="1"/>
          </p:cNvSpPr>
          <p:nvPr>
            <p:ph type="ftr" sz="quarter" idx="15"/>
          </p:nvPr>
        </p:nvSpPr>
        <p:spPr/>
        <p:txBody>
          <a:bodyPr/>
          <a:lstStyle/>
          <a:p>
            <a:endParaRPr lang="en-GB" sz="1600" noProof="1"/>
          </a:p>
        </p:txBody>
      </p:sp>
      <p:sp>
        <p:nvSpPr>
          <p:cNvPr id="7" name="Slide Number Placeholder 6">
            <a:extLst>
              <a:ext uri="{FF2B5EF4-FFF2-40B4-BE49-F238E27FC236}">
                <a16:creationId xmlns:a16="http://schemas.microsoft.com/office/drawing/2014/main" id="{D4317498-98BA-B36D-4F11-6E4D451E3C69}"/>
              </a:ext>
            </a:extLst>
          </p:cNvPr>
          <p:cNvSpPr>
            <a:spLocks noGrp="1"/>
          </p:cNvSpPr>
          <p:nvPr>
            <p:ph type="sldNum" sz="quarter" idx="16"/>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2600526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Full Page Image - White Logo">
    <p:spTree>
      <p:nvGrpSpPr>
        <p:cNvPr id="1" name=""/>
        <p:cNvGrpSpPr/>
        <p:nvPr/>
      </p:nvGrpSpPr>
      <p:grpSpPr>
        <a:xfrm>
          <a:off x="0" y="0"/>
          <a:ext cx="0" cy="0"/>
          <a:chOff x="0" y="0"/>
          <a:chExt cx="0" cy="0"/>
        </a:xfrm>
      </p:grpSpPr>
      <p:sp>
        <p:nvSpPr>
          <p:cNvPr id="2" name="Picture Placeholder 6" descr="Add a clear, concise statement describing the main purpose of the image">
            <a:extLst>
              <a:ext uri="{FF2B5EF4-FFF2-40B4-BE49-F238E27FC236}">
                <a16:creationId xmlns:a16="http://schemas.microsoft.com/office/drawing/2014/main" id="{ECFBA17C-2B5D-255B-BB8F-D30D74D054C3}"/>
              </a:ext>
            </a:extLst>
          </p:cNvPr>
          <p:cNvSpPr>
            <a:spLocks/>
          </p:cNvSpPr>
          <p:nvPr>
            <p:ph type="pic" sz="quarter" idx="13"/>
          </p:nvPr>
        </p:nvSpPr>
        <p:spPr>
          <a:xfrm>
            <a:off x="409574" y="0"/>
            <a:ext cx="11782425" cy="6858000"/>
          </a:xfrm>
          <a:prstGeom prst="rect">
            <a:avLst/>
          </a:prstGeom>
        </p:spPr>
        <p:txBody>
          <a:bodyPr/>
          <a:lstStyle/>
          <a:p>
            <a:endParaRPr lang="en-GB" noProof="1"/>
          </a:p>
        </p:txBody>
      </p:sp>
      <p:pic>
        <p:nvPicPr>
          <p:cNvPr id="5" name="Picture 4" descr="The Jolly Shrewdness logo">
            <a:extLst>
              <a:ext uri="{FF2B5EF4-FFF2-40B4-BE49-F238E27FC236}">
                <a16:creationId xmlns:a16="http://schemas.microsoft.com/office/drawing/2014/main" id="{68AA8797-F404-A380-4FEA-E89FD908AC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1576992" y="0"/>
            <a:ext cx="615008" cy="615008"/>
          </a:xfrm>
          <a:prstGeom prst="rect">
            <a:avLst/>
          </a:prstGeom>
        </p:spPr>
      </p:pic>
      <p:sp>
        <p:nvSpPr>
          <p:cNvPr id="6" name="Date Placeholder 5">
            <a:extLst>
              <a:ext uri="{FF2B5EF4-FFF2-40B4-BE49-F238E27FC236}">
                <a16:creationId xmlns:a16="http://schemas.microsoft.com/office/drawing/2014/main" id="{0DCB37B1-FBB9-B8B2-10CB-B3B025681702}"/>
              </a:ext>
            </a:extLst>
          </p:cNvPr>
          <p:cNvSpPr>
            <a:spLocks noGrp="1"/>
          </p:cNvSpPr>
          <p:nvPr>
            <p:ph type="dt" sz="half" idx="14"/>
          </p:nvPr>
        </p:nvSpPr>
        <p:spPr>
          <a:xfrm>
            <a:off x="551384" y="6356350"/>
            <a:ext cx="1719696" cy="365125"/>
          </a:xfrm>
        </p:spPr>
        <p:txBody>
          <a:bodyPr/>
          <a:lstStyle/>
          <a:p>
            <a:fld id="{0FB0F1E8-7064-5E40-8571-ED19D5A728F1}" type="datetime1">
              <a:rPr lang="en-GB" noProof="1" smtClean="0"/>
              <a:pPr/>
              <a:t>25/06/2026</a:t>
            </a:fld>
            <a:endParaRPr lang="en-GB" sz="1600" noProof="1"/>
          </a:p>
        </p:txBody>
      </p:sp>
      <p:sp>
        <p:nvSpPr>
          <p:cNvPr id="7" name="Footer Placeholder 6">
            <a:extLst>
              <a:ext uri="{FF2B5EF4-FFF2-40B4-BE49-F238E27FC236}">
                <a16:creationId xmlns:a16="http://schemas.microsoft.com/office/drawing/2014/main" id="{DD3936EE-4895-232D-8D2F-5EED90C35479}"/>
              </a:ext>
            </a:extLst>
          </p:cNvPr>
          <p:cNvSpPr>
            <a:spLocks noGrp="1"/>
          </p:cNvSpPr>
          <p:nvPr>
            <p:ph type="ftr" sz="quarter" idx="15"/>
          </p:nvPr>
        </p:nvSpPr>
        <p:spPr>
          <a:xfrm>
            <a:off x="2584488" y="6356350"/>
            <a:ext cx="7687976" cy="365125"/>
          </a:xfrm>
        </p:spPr>
        <p:txBody>
          <a:bodyPr/>
          <a:lstStyle/>
          <a:p>
            <a:endParaRPr lang="en-GB" sz="1600" noProof="1"/>
          </a:p>
        </p:txBody>
      </p:sp>
      <p:sp>
        <p:nvSpPr>
          <p:cNvPr id="4" name="Rectangle 3">
            <a:extLst>
              <a:ext uri="{FF2B5EF4-FFF2-40B4-BE49-F238E27FC236}">
                <a16:creationId xmlns:a16="http://schemas.microsoft.com/office/drawing/2014/main" id="{B16E81D9-7DA6-AFCC-3EFF-E86B276309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8" name="Slide Number Placeholder 7">
            <a:extLst>
              <a:ext uri="{FF2B5EF4-FFF2-40B4-BE49-F238E27FC236}">
                <a16:creationId xmlns:a16="http://schemas.microsoft.com/office/drawing/2014/main" id="{BF63EC56-9EDD-494D-D67E-6E70D942F1C5}"/>
              </a:ext>
            </a:extLst>
          </p:cNvPr>
          <p:cNvSpPr>
            <a:spLocks noGrp="1"/>
          </p:cNvSpPr>
          <p:nvPr>
            <p:ph type="sldNum" sz="quarter" idx="16"/>
          </p:nvPr>
        </p:nvSpPr>
        <p:spPr>
          <a:xfrm>
            <a:off x="3007" y="39539"/>
            <a:ext cx="623392" cy="365125"/>
          </a:xfrm>
        </p:spPr>
        <p:txBody>
          <a:bodyPr/>
          <a:lstStyle>
            <a:lvl1pPr algn="l">
              <a:defRPr>
                <a:solidFill>
                  <a:schemeClr val="bg1"/>
                </a:solidFill>
              </a:defRPr>
            </a:lvl1pPr>
          </a:lstStyle>
          <a:p>
            <a:fld id="{053C7F91-C859-1C4D-B061-963A35A2ECCC}" type="slidenum">
              <a:rPr lang="en-GB" noProof="1" smtClean="0"/>
              <a:pPr/>
              <a:t>‹#›</a:t>
            </a:fld>
            <a:endParaRPr lang="en-GB" noProof="1"/>
          </a:p>
        </p:txBody>
      </p:sp>
      <p:pic>
        <p:nvPicPr>
          <p:cNvPr id="10" name="Picture 9">
            <a:extLst>
              <a:ext uri="{FF2B5EF4-FFF2-40B4-BE49-F238E27FC236}">
                <a16:creationId xmlns:a16="http://schemas.microsoft.com/office/drawing/2014/main" id="{FF459FA3-C419-5623-7CEE-C00020ABBC0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10577376" y="6274800"/>
            <a:ext cx="1421688" cy="399052"/>
          </a:xfrm>
          <a:prstGeom prst="rect">
            <a:avLst/>
          </a:prstGeom>
        </p:spPr>
      </p:pic>
    </p:spTree>
    <p:extLst>
      <p:ext uri="{BB962C8B-B14F-4D97-AF65-F5344CB8AC3E}">
        <p14:creationId xmlns:p14="http://schemas.microsoft.com/office/powerpoint/2010/main" val="69633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lex _Content – 2 column 1 title, 2 images, 2 tex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F998-6359-DC8A-5D9F-FE31E1D362B2}"/>
              </a:ext>
            </a:extLst>
          </p:cNvPr>
          <p:cNvSpPr>
            <a:spLocks noGrp="1"/>
          </p:cNvSpPr>
          <p:nvPr>
            <p:ph type="ctrTitle" hasCustomPrompt="1"/>
          </p:nvPr>
        </p:nvSpPr>
        <p:spPr>
          <a:xfrm>
            <a:off x="753738" y="387950"/>
            <a:ext cx="10670854" cy="1168841"/>
          </a:xfrm>
          <a:prstGeom prst="rect">
            <a:avLst/>
          </a:prstGeom>
        </p:spPr>
        <p:txBody>
          <a:bodyPr anchor="ctr"/>
          <a:lstStyle>
            <a:lvl1pPr algn="l">
              <a:lnSpc>
                <a:spcPct val="100000"/>
              </a:lnSpc>
              <a:defRPr sz="3600">
                <a:solidFill>
                  <a:schemeClr val="accent1"/>
                </a:solidFill>
              </a:defRPr>
            </a:lvl1pPr>
          </a:lstStyle>
          <a:p>
            <a:pPr lvl="0"/>
            <a:r>
              <a:rPr lang="en-GB" dirty="0"/>
              <a:t>Title in 36pt UCL Sans </a:t>
            </a:r>
            <a:r>
              <a:rPr lang="en-GB" dirty="0" err="1"/>
              <a:t>SemiBold</a:t>
            </a:r>
            <a:r>
              <a:rPr lang="en-GB" dirty="0"/>
              <a:t>, no more than 1-2 lines</a:t>
            </a:r>
            <a:endParaRPr lang="en-GB" noProof="1"/>
          </a:p>
        </p:txBody>
      </p:sp>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753738" y="1772816"/>
            <a:ext cx="5441620" cy="2434059"/>
          </a:xfrm>
          <a:prstGeom prst="rect">
            <a:avLst/>
          </a:prstGeom>
        </p:spPr>
        <p:txBody>
          <a:bodyPr/>
          <a:lstStyle/>
          <a:p>
            <a:endParaRPr lang="en-GB" noProof="1"/>
          </a:p>
        </p:txBody>
      </p:sp>
      <p:sp>
        <p:nvSpPr>
          <p:cNvPr id="10" name="Content Placeholder">
            <a:extLst>
              <a:ext uri="{FF2B5EF4-FFF2-40B4-BE49-F238E27FC236}">
                <a16:creationId xmlns:a16="http://schemas.microsoft.com/office/drawing/2014/main" id="{ABD4371B-9053-8BD2-A7B2-6ECD7BD7D863}"/>
              </a:ext>
            </a:extLst>
          </p:cNvPr>
          <p:cNvSpPr>
            <a:spLocks noGrp="1"/>
          </p:cNvSpPr>
          <p:nvPr>
            <p:ph idx="1" hasCustomPrompt="1"/>
          </p:nvPr>
        </p:nvSpPr>
        <p:spPr>
          <a:xfrm>
            <a:off x="753792" y="4438650"/>
            <a:ext cx="5440833" cy="1654646"/>
          </a:xfr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This slide is perfect for highlighting two things, each with a photo and some body text.</a:t>
            </a:r>
          </a:p>
        </p:txBody>
      </p:sp>
      <p:sp>
        <p:nvSpPr>
          <p:cNvPr id="8" name="Picture Placeholder 6" descr="Add a clear, concise statement describing the main purpose of the image">
            <a:extLst>
              <a:ext uri="{FF2B5EF4-FFF2-40B4-BE49-F238E27FC236}">
                <a16:creationId xmlns:a16="http://schemas.microsoft.com/office/drawing/2014/main" id="{AC751661-2014-7CB4-B61A-24EB30E04B80}"/>
              </a:ext>
            </a:extLst>
          </p:cNvPr>
          <p:cNvSpPr>
            <a:spLocks noGrp="1"/>
          </p:cNvSpPr>
          <p:nvPr>
            <p:ph type="pic" sz="quarter" idx="14"/>
          </p:nvPr>
        </p:nvSpPr>
        <p:spPr>
          <a:xfrm>
            <a:off x="6415020" y="1772816"/>
            <a:ext cx="5441620" cy="2434059"/>
          </a:xfrm>
          <a:prstGeom prst="rect">
            <a:avLst/>
          </a:prstGeom>
        </p:spPr>
        <p:txBody>
          <a:bodyPr/>
          <a:lstStyle/>
          <a:p>
            <a:endParaRPr lang="en-GB" noProof="1"/>
          </a:p>
        </p:txBody>
      </p:sp>
      <p:sp>
        <p:nvSpPr>
          <p:cNvPr id="11" name="Content Placeholder">
            <a:extLst>
              <a:ext uri="{FF2B5EF4-FFF2-40B4-BE49-F238E27FC236}">
                <a16:creationId xmlns:a16="http://schemas.microsoft.com/office/drawing/2014/main" id="{19341CC4-38DD-DB2E-2B21-BFEE0197C419}"/>
              </a:ext>
            </a:extLst>
          </p:cNvPr>
          <p:cNvSpPr>
            <a:spLocks noGrp="1"/>
          </p:cNvSpPr>
          <p:nvPr>
            <p:ph idx="16" hasCustomPrompt="1"/>
          </p:nvPr>
        </p:nvSpPr>
        <p:spPr>
          <a:xfrm>
            <a:off x="6415074" y="4438650"/>
            <a:ext cx="5440833" cy="1654646"/>
          </a:xfr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Replace the images with your own and add body text in UCL Sans Regular, no smaller than 24pt.</a:t>
            </a:r>
          </a:p>
        </p:txBody>
      </p:sp>
      <p:sp>
        <p:nvSpPr>
          <p:cNvPr id="3" name="Date Placeholder 2">
            <a:extLst>
              <a:ext uri="{FF2B5EF4-FFF2-40B4-BE49-F238E27FC236}">
                <a16:creationId xmlns:a16="http://schemas.microsoft.com/office/drawing/2014/main" id="{3238D496-718F-F4DB-0410-6C1445E62EB6}"/>
              </a:ext>
            </a:extLst>
          </p:cNvPr>
          <p:cNvSpPr>
            <a:spLocks noGrp="1"/>
          </p:cNvSpPr>
          <p:nvPr>
            <p:ph type="dt" sz="half" idx="17"/>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AF67E4E8-153B-1F5A-4688-7979DB504B88}"/>
              </a:ext>
            </a:extLst>
          </p:cNvPr>
          <p:cNvSpPr>
            <a:spLocks noGrp="1"/>
          </p:cNvSpPr>
          <p:nvPr>
            <p:ph type="ftr" sz="quarter" idx="18"/>
          </p:nvPr>
        </p:nvSpPr>
        <p:spPr/>
        <p:txBody>
          <a:bodyPr/>
          <a:lstStyle/>
          <a:p>
            <a:endParaRPr lang="en-GB" sz="1600" noProof="1"/>
          </a:p>
        </p:txBody>
      </p:sp>
      <p:sp>
        <p:nvSpPr>
          <p:cNvPr id="5" name="Slide Number Placeholder 4">
            <a:extLst>
              <a:ext uri="{FF2B5EF4-FFF2-40B4-BE49-F238E27FC236}">
                <a16:creationId xmlns:a16="http://schemas.microsoft.com/office/drawing/2014/main" id="{395F812F-490D-4088-3D49-06B19499CFFA}"/>
              </a:ext>
            </a:extLst>
          </p:cNvPr>
          <p:cNvSpPr>
            <a:spLocks noGrp="1"/>
          </p:cNvSpPr>
          <p:nvPr>
            <p:ph type="sldNum" sz="quarter" idx="19"/>
          </p:nvPr>
        </p:nvSpPr>
        <p:spPr/>
        <p:txBody>
          <a:bodyPr/>
          <a:lstStyle>
            <a:lvl1pPr>
              <a:defRPr>
                <a:solidFill>
                  <a:schemeClr val="bg1"/>
                </a:solidFill>
              </a:defRPr>
            </a:lvl1p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283180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lex _Content – 2 column 1 title, 2 images, 2 text ">
    <p:bg>
      <p:bgPr>
        <a:solidFill>
          <a:schemeClr val="bg1"/>
        </a:solidFill>
        <a:effectLst/>
      </p:bgPr>
    </p:bg>
    <p:spTree>
      <p:nvGrpSpPr>
        <p:cNvPr id="1" name=""/>
        <p:cNvGrpSpPr/>
        <p:nvPr/>
      </p:nvGrpSpPr>
      <p:grpSpPr>
        <a:xfrm>
          <a:off x="0" y="0"/>
          <a:ext cx="0" cy="0"/>
          <a:chOff x="0" y="0"/>
          <a:chExt cx="0" cy="0"/>
        </a:xfrm>
      </p:grpSpPr>
      <p:sp>
        <p:nvSpPr>
          <p:cNvPr id="10" name="Picture Placeholder 6" descr="Add a clear, concise statement describing the main purpose of the image">
            <a:extLst>
              <a:ext uri="{FF2B5EF4-FFF2-40B4-BE49-F238E27FC236}">
                <a16:creationId xmlns:a16="http://schemas.microsoft.com/office/drawing/2014/main" id="{2F201AA6-C7B0-FA4A-12EF-F05A6A27B847}"/>
              </a:ext>
            </a:extLst>
          </p:cNvPr>
          <p:cNvSpPr>
            <a:spLocks noGrp="1"/>
          </p:cNvSpPr>
          <p:nvPr>
            <p:ph type="pic" sz="quarter" idx="13"/>
          </p:nvPr>
        </p:nvSpPr>
        <p:spPr>
          <a:xfrm>
            <a:off x="753738" y="1772816"/>
            <a:ext cx="5440833" cy="4320480"/>
          </a:xfrm>
          <a:prstGeom prst="rect">
            <a:avLst/>
          </a:prstGeom>
        </p:spPr>
        <p:txBody>
          <a:bodyPr/>
          <a:lstStyle/>
          <a:p>
            <a:endParaRPr lang="en-GB" noProof="1"/>
          </a:p>
        </p:txBody>
      </p:sp>
      <p:sp>
        <p:nvSpPr>
          <p:cNvPr id="4" name="Content Placeholder">
            <a:extLst>
              <a:ext uri="{FF2B5EF4-FFF2-40B4-BE49-F238E27FC236}">
                <a16:creationId xmlns:a16="http://schemas.microsoft.com/office/drawing/2014/main" id="{F142E15A-697F-9263-833E-531E384B268B}"/>
              </a:ext>
            </a:extLst>
          </p:cNvPr>
          <p:cNvSpPr>
            <a:spLocks noGrp="1"/>
          </p:cNvSpPr>
          <p:nvPr>
            <p:ph idx="23" hasCustomPrompt="1"/>
          </p:nvPr>
        </p:nvSpPr>
        <p:spPr>
          <a:xfrm>
            <a:off x="6415020" y="1772816"/>
            <a:ext cx="5441620" cy="4320480"/>
          </a:xfrm>
        </p:spPr>
        <p:txBody>
          <a:bodyPr>
            <a:noAutofit/>
          </a:bodyPr>
          <a:lstStyle>
            <a:lvl1pPr marL="0" indent="0">
              <a:lnSpc>
                <a:spcPct val="100000"/>
              </a:lnSpc>
              <a:spcBef>
                <a:spcPts val="0"/>
              </a:spcBef>
              <a:buFontTx/>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Use UCL Sans Regular no smaller than 24pt for body text, so it stays readable and accessible.</a:t>
            </a:r>
          </a:p>
          <a:p>
            <a:endParaRPr lang="en-GB" dirty="0"/>
          </a:p>
          <a:p>
            <a:r>
              <a:rPr lang="en-GB" dirty="0"/>
              <a:t>Keep paragraphs short.</a:t>
            </a:r>
          </a:p>
          <a:p>
            <a:endParaRPr lang="en-GB" dirty="0"/>
          </a:p>
          <a:p>
            <a:pPr marL="114300" indent="-342900">
              <a:buFont typeface="Wingdings" panose="05000000000000000000" pitchFamily="2" charset="2"/>
              <a:buChar char="§"/>
            </a:pPr>
            <a:r>
              <a:rPr lang="en-GB" dirty="0"/>
              <a:t>Using bullet points </a:t>
            </a:r>
          </a:p>
          <a:p>
            <a:pPr marL="114300" indent="-342900">
              <a:buFont typeface="Wingdings" panose="05000000000000000000" pitchFamily="2" charset="2"/>
              <a:buChar char="§"/>
            </a:pPr>
            <a:r>
              <a:rPr lang="en-GB" dirty="0"/>
              <a:t>often makes text </a:t>
            </a:r>
          </a:p>
          <a:p>
            <a:pPr marL="114300" indent="-342900">
              <a:buFont typeface="Wingdings" panose="05000000000000000000" pitchFamily="2" charset="2"/>
              <a:buChar char="§"/>
            </a:pPr>
            <a:r>
              <a:rPr lang="en-GB" dirty="0"/>
              <a:t>easier to read.</a:t>
            </a:r>
          </a:p>
        </p:txBody>
      </p:sp>
      <p:sp>
        <p:nvSpPr>
          <p:cNvPr id="6" name="Rectangle 5">
            <a:extLst>
              <a:ext uri="{FF2B5EF4-FFF2-40B4-BE49-F238E27FC236}">
                <a16:creationId xmlns:a16="http://schemas.microsoft.com/office/drawing/2014/main" id="{2D31EA68-8F97-2C93-1DF1-0C50A907AB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3" name="Date Placeholder 2">
            <a:extLst>
              <a:ext uri="{FF2B5EF4-FFF2-40B4-BE49-F238E27FC236}">
                <a16:creationId xmlns:a16="http://schemas.microsoft.com/office/drawing/2014/main" id="{72F53CDF-86D9-0F4E-CDE4-B3E1BF85EA05}"/>
              </a:ext>
            </a:extLst>
          </p:cNvPr>
          <p:cNvSpPr>
            <a:spLocks noGrp="1"/>
          </p:cNvSpPr>
          <p:nvPr>
            <p:ph type="dt" sz="half" idx="24"/>
          </p:nvPr>
        </p:nvSpPr>
        <p:spPr/>
        <p:txBody>
          <a:bodyPr/>
          <a:lstStyle/>
          <a:p>
            <a:fld id="{0FB0F1E8-7064-5E40-8571-ED19D5A728F1}" type="datetime1">
              <a:rPr lang="en-GB" noProof="1" smtClean="0"/>
              <a:pPr/>
              <a:t>25/06/2026</a:t>
            </a:fld>
            <a:endParaRPr lang="en-GB" sz="1600" noProof="1"/>
          </a:p>
        </p:txBody>
      </p:sp>
      <p:sp>
        <p:nvSpPr>
          <p:cNvPr id="7" name="Footer Placeholder 6">
            <a:extLst>
              <a:ext uri="{FF2B5EF4-FFF2-40B4-BE49-F238E27FC236}">
                <a16:creationId xmlns:a16="http://schemas.microsoft.com/office/drawing/2014/main" id="{96028767-4024-6496-8D38-1B358B7C3280}"/>
              </a:ext>
            </a:extLst>
          </p:cNvPr>
          <p:cNvSpPr>
            <a:spLocks noGrp="1"/>
          </p:cNvSpPr>
          <p:nvPr>
            <p:ph type="ftr" sz="quarter" idx="25"/>
          </p:nvPr>
        </p:nvSpPr>
        <p:spPr/>
        <p:txBody>
          <a:bodyPr/>
          <a:lstStyle/>
          <a:p>
            <a:endParaRPr lang="en-GB" sz="1600" noProof="1"/>
          </a:p>
        </p:txBody>
      </p:sp>
      <p:sp>
        <p:nvSpPr>
          <p:cNvPr id="8" name="Slide Number Placeholder 7">
            <a:extLst>
              <a:ext uri="{FF2B5EF4-FFF2-40B4-BE49-F238E27FC236}">
                <a16:creationId xmlns:a16="http://schemas.microsoft.com/office/drawing/2014/main" id="{05FC3667-BFD7-0714-6501-75250D394008}"/>
              </a:ext>
            </a:extLst>
          </p:cNvPr>
          <p:cNvSpPr>
            <a:spLocks noGrp="1"/>
          </p:cNvSpPr>
          <p:nvPr>
            <p:ph type="sldNum" sz="quarter" idx="26"/>
          </p:nvPr>
        </p:nvSpPr>
        <p:spPr/>
        <p:txBody>
          <a:bodyPr/>
          <a:lstStyle>
            <a:lvl1pPr>
              <a:defRPr>
                <a:solidFill>
                  <a:schemeClr val="bg1"/>
                </a:solidFill>
              </a:defRPr>
            </a:lvl1pPr>
          </a:lstStyle>
          <a:p>
            <a:fld id="{053C7F91-C859-1C4D-B061-963A35A2ECCC}" type="slidenum">
              <a:rPr lang="en-GB" noProof="1" smtClean="0"/>
              <a:pPr/>
              <a:t>‹#›</a:t>
            </a:fld>
            <a:endParaRPr lang="en-GB" noProof="1"/>
          </a:p>
        </p:txBody>
      </p:sp>
      <p:sp>
        <p:nvSpPr>
          <p:cNvPr id="9" name="Title 1">
            <a:extLst>
              <a:ext uri="{FF2B5EF4-FFF2-40B4-BE49-F238E27FC236}">
                <a16:creationId xmlns:a16="http://schemas.microsoft.com/office/drawing/2014/main" id="{DF0B59C4-C9CB-90AB-3B52-EE63E091E7E6}"/>
              </a:ext>
            </a:extLst>
          </p:cNvPr>
          <p:cNvSpPr>
            <a:spLocks noGrp="1"/>
          </p:cNvSpPr>
          <p:nvPr>
            <p:ph type="ctrTitle" hasCustomPrompt="1"/>
          </p:nvPr>
        </p:nvSpPr>
        <p:spPr>
          <a:xfrm>
            <a:off x="753738" y="387950"/>
            <a:ext cx="10670854" cy="1168841"/>
          </a:xfrm>
          <a:prstGeom prst="rect">
            <a:avLst/>
          </a:prstGeom>
        </p:spPr>
        <p:txBody>
          <a:bodyPr anchor="ctr"/>
          <a:lstStyle>
            <a:lvl1pPr algn="l">
              <a:lnSpc>
                <a:spcPct val="100000"/>
              </a:lnSpc>
              <a:defRPr sz="3600">
                <a:solidFill>
                  <a:schemeClr val="accent1"/>
                </a:solidFill>
              </a:defRPr>
            </a:lvl1pPr>
          </a:lstStyle>
          <a:p>
            <a:pPr lvl="0"/>
            <a:r>
              <a:rPr lang="en-GB" dirty="0"/>
              <a:t>Title in 36pt UCL Sans </a:t>
            </a:r>
            <a:r>
              <a:rPr lang="en-GB" dirty="0" err="1"/>
              <a:t>SemiBold</a:t>
            </a:r>
            <a:r>
              <a:rPr lang="en-GB" dirty="0"/>
              <a:t>, no more than 1-2 lines</a:t>
            </a:r>
            <a:endParaRPr lang="en-GB" noProof="1"/>
          </a:p>
        </p:txBody>
      </p:sp>
    </p:spTree>
    <p:extLst>
      <p:ext uri="{BB962C8B-B14F-4D97-AF65-F5344CB8AC3E}">
        <p14:creationId xmlns:p14="http://schemas.microsoft.com/office/powerpoint/2010/main" val="455238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lex _Content – 4 column title, 4 images, 4 text">
    <p:bg>
      <p:bgPr>
        <a:solidFill>
          <a:schemeClr val="bg1"/>
        </a:solidFill>
        <a:effectLst/>
      </p:bgPr>
    </p:bg>
    <p:spTree>
      <p:nvGrpSpPr>
        <p:cNvPr id="1" name=""/>
        <p:cNvGrpSpPr/>
        <p:nvPr/>
      </p:nvGrpSpPr>
      <p:grpSpPr>
        <a:xfrm>
          <a:off x="0" y="0"/>
          <a:ext cx="0" cy="0"/>
          <a:chOff x="0" y="0"/>
          <a:chExt cx="0" cy="0"/>
        </a:xfrm>
      </p:grpSpPr>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753738" y="1844824"/>
            <a:ext cx="2672005" cy="2088867"/>
          </a:xfrm>
          <a:prstGeom prst="rect">
            <a:avLst/>
          </a:prstGeom>
        </p:spPr>
        <p:txBody>
          <a:bodyPr/>
          <a:lstStyle/>
          <a:p>
            <a:endParaRPr lang="en-GB" noProof="1"/>
          </a:p>
        </p:txBody>
      </p:sp>
      <p:sp>
        <p:nvSpPr>
          <p:cNvPr id="3" name="Content Placeholder">
            <a:extLst>
              <a:ext uri="{FF2B5EF4-FFF2-40B4-BE49-F238E27FC236}">
                <a16:creationId xmlns:a16="http://schemas.microsoft.com/office/drawing/2014/main" id="{CB1DDE88-414D-71CD-2A30-7171E3D9FCEE}"/>
              </a:ext>
            </a:extLst>
          </p:cNvPr>
          <p:cNvSpPr>
            <a:spLocks noGrp="1"/>
          </p:cNvSpPr>
          <p:nvPr>
            <p:ph idx="1" hasCustomPrompt="1"/>
          </p:nvPr>
        </p:nvSpPr>
        <p:spPr>
          <a:xfrm>
            <a:off x="753738" y="4203082"/>
            <a:ext cx="2664418" cy="1890214"/>
          </a:xfr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This slide is perfect for highlighting four things.</a:t>
            </a:r>
          </a:p>
        </p:txBody>
      </p:sp>
      <p:sp>
        <p:nvSpPr>
          <p:cNvPr id="28" name="Picture Placeholder 6" descr="Add a clear, concise statement describing the main purpose of the image">
            <a:extLst>
              <a:ext uri="{FF2B5EF4-FFF2-40B4-BE49-F238E27FC236}">
                <a16:creationId xmlns:a16="http://schemas.microsoft.com/office/drawing/2014/main" id="{7A9B95BC-4D66-3908-97EF-FB4460F52B22}"/>
              </a:ext>
            </a:extLst>
          </p:cNvPr>
          <p:cNvSpPr>
            <a:spLocks noGrp="1"/>
          </p:cNvSpPr>
          <p:nvPr>
            <p:ph type="pic" sz="quarter" idx="16"/>
          </p:nvPr>
        </p:nvSpPr>
        <p:spPr>
          <a:xfrm>
            <a:off x="3538770" y="1844824"/>
            <a:ext cx="2672005" cy="2088867"/>
          </a:xfrm>
          <a:prstGeom prst="rect">
            <a:avLst/>
          </a:prstGeom>
        </p:spPr>
        <p:txBody>
          <a:bodyPr/>
          <a:lstStyle/>
          <a:p>
            <a:endParaRPr lang="en-GB" noProof="1"/>
          </a:p>
        </p:txBody>
      </p:sp>
      <p:sp>
        <p:nvSpPr>
          <p:cNvPr id="5" name="Content Placeholder">
            <a:extLst>
              <a:ext uri="{FF2B5EF4-FFF2-40B4-BE49-F238E27FC236}">
                <a16:creationId xmlns:a16="http://schemas.microsoft.com/office/drawing/2014/main" id="{289BC9F2-59CA-26D8-0F30-9044A287ACEB}"/>
              </a:ext>
            </a:extLst>
          </p:cNvPr>
          <p:cNvSpPr>
            <a:spLocks noGrp="1"/>
          </p:cNvSpPr>
          <p:nvPr>
            <p:ph idx="22" hasCustomPrompt="1"/>
          </p:nvPr>
        </p:nvSpPr>
        <p:spPr>
          <a:xfrm>
            <a:off x="3538770" y="4203082"/>
            <a:ext cx="2664418" cy="1890214"/>
          </a:xfr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Replace each image and add your own text beneath it.</a:t>
            </a:r>
          </a:p>
        </p:txBody>
      </p:sp>
      <p:sp>
        <p:nvSpPr>
          <p:cNvPr id="35" name="Picture Placeholder 6" descr="Add a clear, concise statement describing the main purpose of the image">
            <a:extLst>
              <a:ext uri="{FF2B5EF4-FFF2-40B4-BE49-F238E27FC236}">
                <a16:creationId xmlns:a16="http://schemas.microsoft.com/office/drawing/2014/main" id="{C85375D3-F603-A1F9-0769-6A655B6E6692}"/>
              </a:ext>
            </a:extLst>
          </p:cNvPr>
          <p:cNvSpPr>
            <a:spLocks noGrp="1"/>
          </p:cNvSpPr>
          <p:nvPr>
            <p:ph type="pic" sz="quarter" idx="20"/>
          </p:nvPr>
        </p:nvSpPr>
        <p:spPr>
          <a:xfrm>
            <a:off x="6323802" y="1844824"/>
            <a:ext cx="2672005" cy="2088867"/>
          </a:xfrm>
          <a:prstGeom prst="rect">
            <a:avLst/>
          </a:prstGeom>
        </p:spPr>
        <p:txBody>
          <a:bodyPr/>
          <a:lstStyle/>
          <a:p>
            <a:endParaRPr lang="en-GB" noProof="1"/>
          </a:p>
        </p:txBody>
      </p:sp>
      <p:sp>
        <p:nvSpPr>
          <p:cNvPr id="6" name="Content Placeholder">
            <a:extLst>
              <a:ext uri="{FF2B5EF4-FFF2-40B4-BE49-F238E27FC236}">
                <a16:creationId xmlns:a16="http://schemas.microsoft.com/office/drawing/2014/main" id="{E2B16050-A943-099A-AF79-6F49DBB82BB4}"/>
              </a:ext>
            </a:extLst>
          </p:cNvPr>
          <p:cNvSpPr>
            <a:spLocks noGrp="1"/>
          </p:cNvSpPr>
          <p:nvPr>
            <p:ph idx="23" hasCustomPrompt="1"/>
          </p:nvPr>
        </p:nvSpPr>
        <p:spPr>
          <a:xfrm>
            <a:off x="6323802" y="4203082"/>
            <a:ext cx="2664418" cy="1890214"/>
          </a:xfr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Use UCL Sans Regular no smaller than 24pt for body text.</a:t>
            </a:r>
          </a:p>
        </p:txBody>
      </p:sp>
      <p:sp>
        <p:nvSpPr>
          <p:cNvPr id="36" name="Picture Placeholder 6" descr="Add a clear, concise statement describing the main purpose of the image">
            <a:extLst>
              <a:ext uri="{FF2B5EF4-FFF2-40B4-BE49-F238E27FC236}">
                <a16:creationId xmlns:a16="http://schemas.microsoft.com/office/drawing/2014/main" id="{5B98E73B-EC26-695B-64A0-FE5244D0C7D7}"/>
              </a:ext>
            </a:extLst>
          </p:cNvPr>
          <p:cNvSpPr>
            <a:spLocks noGrp="1"/>
          </p:cNvSpPr>
          <p:nvPr>
            <p:ph type="pic" sz="quarter" idx="21"/>
          </p:nvPr>
        </p:nvSpPr>
        <p:spPr>
          <a:xfrm>
            <a:off x="9108833" y="1844824"/>
            <a:ext cx="2672005" cy="2088867"/>
          </a:xfrm>
          <a:prstGeom prst="rect">
            <a:avLst/>
          </a:prstGeom>
        </p:spPr>
        <p:txBody>
          <a:bodyPr/>
          <a:lstStyle/>
          <a:p>
            <a:endParaRPr lang="en-GB" noProof="1"/>
          </a:p>
        </p:txBody>
      </p:sp>
      <p:sp>
        <p:nvSpPr>
          <p:cNvPr id="9" name="Content Placeholder">
            <a:extLst>
              <a:ext uri="{FF2B5EF4-FFF2-40B4-BE49-F238E27FC236}">
                <a16:creationId xmlns:a16="http://schemas.microsoft.com/office/drawing/2014/main" id="{908200AF-1B54-4B7F-F10C-736BAADD0EA7}"/>
              </a:ext>
            </a:extLst>
          </p:cNvPr>
          <p:cNvSpPr>
            <a:spLocks noGrp="1"/>
          </p:cNvSpPr>
          <p:nvPr>
            <p:ph idx="24" hasCustomPrompt="1"/>
          </p:nvPr>
        </p:nvSpPr>
        <p:spPr>
          <a:xfrm>
            <a:off x="9109478" y="4203082"/>
            <a:ext cx="2664418" cy="1890214"/>
          </a:xfrm>
        </p:spPr>
        <p:txBody>
          <a:bodyPr>
            <a:noAutofit/>
          </a:bodyPr>
          <a:lstStyle>
            <a:lvl1pPr marL="0">
              <a:lnSpc>
                <a:spcPct val="100000"/>
              </a:lnSpc>
              <a:spcBef>
                <a:spcPts val="0"/>
              </a:spcBef>
              <a:buNone/>
              <a:defRPr sz="2400">
                <a:solidFill>
                  <a:schemeClr val="tx1"/>
                </a:solidFill>
              </a:defRPr>
            </a:lvl1pPr>
            <a:lvl2pPr>
              <a:buNone/>
              <a:defRPr sz="1800">
                <a:solidFill>
                  <a:schemeClr val="bg1"/>
                </a:solidFill>
              </a:defRPr>
            </a:lvl2pPr>
            <a:lvl3pPr>
              <a:buNone/>
              <a:defRPr sz="1800">
                <a:solidFill>
                  <a:schemeClr val="bg1"/>
                </a:solidFill>
              </a:defRPr>
            </a:lvl3pPr>
          </a:lstStyle>
          <a:p>
            <a:r>
              <a:rPr lang="en-GB" dirty="0"/>
              <a:t>Keeping text that size means it’s readable and accessible.</a:t>
            </a:r>
          </a:p>
        </p:txBody>
      </p:sp>
      <p:sp>
        <p:nvSpPr>
          <p:cNvPr id="4" name="Rectangle 3">
            <a:extLst>
              <a:ext uri="{FF2B5EF4-FFF2-40B4-BE49-F238E27FC236}">
                <a16:creationId xmlns:a16="http://schemas.microsoft.com/office/drawing/2014/main" id="{ABD764E0-C2A5-851D-9E15-7970376FAD1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1993"/>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10" name="Date Placeholder 9">
            <a:extLst>
              <a:ext uri="{FF2B5EF4-FFF2-40B4-BE49-F238E27FC236}">
                <a16:creationId xmlns:a16="http://schemas.microsoft.com/office/drawing/2014/main" id="{EDC7C238-F87B-D298-0E01-8957CE608192}"/>
              </a:ext>
            </a:extLst>
          </p:cNvPr>
          <p:cNvSpPr>
            <a:spLocks noGrp="1"/>
          </p:cNvSpPr>
          <p:nvPr>
            <p:ph type="dt" sz="half" idx="25"/>
          </p:nvPr>
        </p:nvSpPr>
        <p:spPr/>
        <p:txBody>
          <a:bodyPr/>
          <a:lstStyle/>
          <a:p>
            <a:fld id="{0FB0F1E8-7064-5E40-8571-ED19D5A728F1}" type="datetime1">
              <a:rPr lang="en-GB" noProof="1" smtClean="0"/>
              <a:pPr/>
              <a:t>25/06/2026</a:t>
            </a:fld>
            <a:endParaRPr lang="en-GB" sz="1600" noProof="1"/>
          </a:p>
        </p:txBody>
      </p:sp>
      <p:sp>
        <p:nvSpPr>
          <p:cNvPr id="11" name="Footer Placeholder 10">
            <a:extLst>
              <a:ext uri="{FF2B5EF4-FFF2-40B4-BE49-F238E27FC236}">
                <a16:creationId xmlns:a16="http://schemas.microsoft.com/office/drawing/2014/main" id="{47E34F62-3113-7987-ACCF-F5A390327851}"/>
              </a:ext>
            </a:extLst>
          </p:cNvPr>
          <p:cNvSpPr>
            <a:spLocks noGrp="1"/>
          </p:cNvSpPr>
          <p:nvPr>
            <p:ph type="ftr" sz="quarter" idx="26"/>
          </p:nvPr>
        </p:nvSpPr>
        <p:spPr/>
        <p:txBody>
          <a:bodyPr/>
          <a:lstStyle/>
          <a:p>
            <a:endParaRPr lang="en-GB" sz="1600" noProof="1"/>
          </a:p>
        </p:txBody>
      </p:sp>
      <p:sp>
        <p:nvSpPr>
          <p:cNvPr id="12" name="Slide Number Placeholder 11">
            <a:extLst>
              <a:ext uri="{FF2B5EF4-FFF2-40B4-BE49-F238E27FC236}">
                <a16:creationId xmlns:a16="http://schemas.microsoft.com/office/drawing/2014/main" id="{3658EEBA-53EC-B5E7-6AC7-FCA3B4B83878}"/>
              </a:ext>
            </a:extLst>
          </p:cNvPr>
          <p:cNvSpPr>
            <a:spLocks noGrp="1"/>
          </p:cNvSpPr>
          <p:nvPr>
            <p:ph type="sldNum" sz="quarter" idx="27"/>
          </p:nvPr>
        </p:nvSpPr>
        <p:spPr/>
        <p:txBody>
          <a:bodyPr/>
          <a:lstStyle/>
          <a:p>
            <a:fld id="{053C7F91-C859-1C4D-B061-963A35A2ECCC}" type="slidenum">
              <a:rPr lang="en-GB" noProof="1" smtClean="0"/>
              <a:pPr/>
              <a:t>‹#›</a:t>
            </a:fld>
            <a:endParaRPr lang="en-GB" noProof="1"/>
          </a:p>
        </p:txBody>
      </p:sp>
      <p:sp>
        <p:nvSpPr>
          <p:cNvPr id="13" name="Title 1">
            <a:extLst>
              <a:ext uri="{FF2B5EF4-FFF2-40B4-BE49-F238E27FC236}">
                <a16:creationId xmlns:a16="http://schemas.microsoft.com/office/drawing/2014/main" id="{780C434D-040A-640B-FAC7-23969D863A77}"/>
              </a:ext>
            </a:extLst>
          </p:cNvPr>
          <p:cNvSpPr>
            <a:spLocks noGrp="1"/>
          </p:cNvSpPr>
          <p:nvPr>
            <p:ph type="ctrTitle" hasCustomPrompt="1"/>
          </p:nvPr>
        </p:nvSpPr>
        <p:spPr>
          <a:xfrm>
            <a:off x="753738" y="387950"/>
            <a:ext cx="10670854" cy="1168841"/>
          </a:xfrm>
          <a:prstGeom prst="rect">
            <a:avLst/>
          </a:prstGeom>
        </p:spPr>
        <p:txBody>
          <a:bodyPr anchor="ctr"/>
          <a:lstStyle>
            <a:lvl1pPr algn="l">
              <a:lnSpc>
                <a:spcPct val="100000"/>
              </a:lnSpc>
              <a:defRPr sz="3600">
                <a:solidFill>
                  <a:schemeClr val="accent1"/>
                </a:solidFill>
              </a:defRPr>
            </a:lvl1pPr>
          </a:lstStyle>
          <a:p>
            <a:pPr lvl="0"/>
            <a:r>
              <a:rPr lang="en-GB" dirty="0"/>
              <a:t>Title in 36pt UCL Sans </a:t>
            </a:r>
            <a:r>
              <a:rPr lang="en-GB" dirty="0" err="1"/>
              <a:t>SemiBold</a:t>
            </a:r>
            <a:r>
              <a:rPr lang="en-GB" dirty="0"/>
              <a:t>, no more than 1-2 lines</a:t>
            </a:r>
            <a:endParaRPr lang="en-GB" noProof="1"/>
          </a:p>
        </p:txBody>
      </p:sp>
    </p:spTree>
    <p:extLst>
      <p:ext uri="{BB962C8B-B14F-4D97-AF65-F5344CB8AC3E}">
        <p14:creationId xmlns:p14="http://schemas.microsoft.com/office/powerpoint/2010/main" val="713036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lex _Content – 2 column title, 1 subheading, 2 image/graphs/char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347494-B2C3-0D8B-8EC4-E69AF14061BE}"/>
              </a:ext>
            </a:extLst>
          </p:cNvPr>
          <p:cNvSpPr>
            <a:spLocks noGrp="1"/>
          </p:cNvSpPr>
          <p:nvPr>
            <p:ph type="ctrTitle" hasCustomPrompt="1"/>
          </p:nvPr>
        </p:nvSpPr>
        <p:spPr>
          <a:xfrm>
            <a:off x="850080" y="387950"/>
            <a:ext cx="4525839" cy="1672898"/>
          </a:xfrm>
          <a:prstGeom prst="rect">
            <a:avLst/>
          </a:prstGeom>
        </p:spPr>
        <p:txBody>
          <a:bodyPr anchor="t"/>
          <a:lstStyle>
            <a:lvl1pPr algn="l">
              <a:lnSpc>
                <a:spcPct val="100000"/>
              </a:lnSpc>
              <a:defRPr sz="3600">
                <a:solidFill>
                  <a:schemeClr val="accent1"/>
                </a:solidFill>
              </a:defRPr>
            </a:lvl1pPr>
          </a:lstStyle>
          <a:p>
            <a:pPr lvl="0"/>
            <a:r>
              <a:rPr lang="en-GB" dirty="0"/>
              <a:t>Title in 36pt UCL Sans </a:t>
            </a:r>
            <a:r>
              <a:rPr lang="en-GB" dirty="0" err="1"/>
              <a:t>SemiBold</a:t>
            </a:r>
            <a:endParaRPr lang="en-GB" noProof="1"/>
          </a:p>
        </p:txBody>
      </p:sp>
      <p:sp>
        <p:nvSpPr>
          <p:cNvPr id="8" name="Subtitle">
            <a:extLst>
              <a:ext uri="{FF2B5EF4-FFF2-40B4-BE49-F238E27FC236}">
                <a16:creationId xmlns:a16="http://schemas.microsoft.com/office/drawing/2014/main" id="{8D5B7CB8-CFE1-C7FC-EE27-A89C4573D4F0}"/>
              </a:ext>
            </a:extLst>
          </p:cNvPr>
          <p:cNvSpPr>
            <a:spLocks noGrp="1"/>
          </p:cNvSpPr>
          <p:nvPr>
            <p:ph type="subTitle" idx="17" hasCustomPrompt="1"/>
          </p:nvPr>
        </p:nvSpPr>
        <p:spPr>
          <a:xfrm>
            <a:off x="5735960" y="387950"/>
            <a:ext cx="5755868" cy="1168842"/>
          </a:xfrm>
        </p:spPr>
        <p:txBody>
          <a:bodyPr anchor="t" anchorCtr="0">
            <a:noAutofit/>
          </a:bodyPr>
          <a:lstStyle>
            <a:lvl1pPr marL="0" indent="0" algn="l">
              <a:lnSpc>
                <a:spcPct val="100000"/>
              </a:lnSpc>
              <a:spcBef>
                <a:spcPts val="0"/>
              </a:spcBef>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Subheading in 30pt UCL Sans Regular, 1-2 lines</a:t>
            </a:r>
          </a:p>
        </p:txBody>
      </p:sp>
      <p:sp>
        <p:nvSpPr>
          <p:cNvPr id="6" name="Content Placeholder 3">
            <a:extLst>
              <a:ext uri="{FF2B5EF4-FFF2-40B4-BE49-F238E27FC236}">
                <a16:creationId xmlns:a16="http://schemas.microsoft.com/office/drawing/2014/main" id="{129D6C95-4A5B-9C67-29AF-2DE954D6E43F}"/>
              </a:ext>
            </a:extLst>
          </p:cNvPr>
          <p:cNvSpPr>
            <a:spLocks noGrp="1"/>
          </p:cNvSpPr>
          <p:nvPr>
            <p:ph sz="half" idx="1" hasCustomPrompt="1"/>
          </p:nvPr>
        </p:nvSpPr>
        <p:spPr>
          <a:xfrm>
            <a:off x="850081" y="2422525"/>
            <a:ext cx="4525838" cy="367077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1"/>
              <a:t>Space for graphs, images, charts</a:t>
            </a:r>
          </a:p>
        </p:txBody>
      </p:sp>
      <p:sp>
        <p:nvSpPr>
          <p:cNvPr id="7" name="Content Placeholder 5">
            <a:extLst>
              <a:ext uri="{FF2B5EF4-FFF2-40B4-BE49-F238E27FC236}">
                <a16:creationId xmlns:a16="http://schemas.microsoft.com/office/drawing/2014/main" id="{80A7D660-C734-F70C-8436-BC3EFE9A5B2D}"/>
              </a:ext>
            </a:extLst>
          </p:cNvPr>
          <p:cNvSpPr>
            <a:spLocks noGrp="1"/>
          </p:cNvSpPr>
          <p:nvPr>
            <p:ph sz="half" idx="12" hasCustomPrompt="1"/>
          </p:nvPr>
        </p:nvSpPr>
        <p:spPr>
          <a:xfrm>
            <a:off x="5735961" y="2060848"/>
            <a:ext cx="5755868" cy="403244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1"/>
              <a:t>Space for graphs, images, charts</a:t>
            </a:r>
          </a:p>
          <a:p>
            <a:endParaRPr lang="en-GB" noProof="1"/>
          </a:p>
        </p:txBody>
      </p:sp>
      <p:sp>
        <p:nvSpPr>
          <p:cNvPr id="11" name="Rectangle 10">
            <a:extLst>
              <a:ext uri="{FF2B5EF4-FFF2-40B4-BE49-F238E27FC236}">
                <a16:creationId xmlns:a16="http://schemas.microsoft.com/office/drawing/2014/main" id="{82194073-EA37-1F6C-8979-A5566C6B65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8137"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1AF7D7A-D93D-C562-F0CE-4E6AC394CB89}"/>
              </a:ext>
            </a:extLst>
          </p:cNvPr>
          <p:cNvSpPr>
            <a:spLocks noGrp="1"/>
          </p:cNvSpPr>
          <p:nvPr>
            <p:ph type="dt" sz="half" idx="18"/>
          </p:nvPr>
        </p:nvSpPr>
        <p:spPr/>
        <p:txBody>
          <a:bodyPr/>
          <a:lstStyle/>
          <a:p>
            <a:fld id="{0FB0F1E8-7064-5E40-8571-ED19D5A728F1}" type="datetime1">
              <a:rPr lang="en-GB" noProof="1" smtClean="0"/>
              <a:pPr/>
              <a:t>25/06/2026</a:t>
            </a:fld>
            <a:endParaRPr lang="en-GB" sz="1600" noProof="1"/>
          </a:p>
        </p:txBody>
      </p:sp>
      <p:sp>
        <p:nvSpPr>
          <p:cNvPr id="4" name="Footer Placeholder 3">
            <a:extLst>
              <a:ext uri="{FF2B5EF4-FFF2-40B4-BE49-F238E27FC236}">
                <a16:creationId xmlns:a16="http://schemas.microsoft.com/office/drawing/2014/main" id="{43F1D6AE-316D-DE89-A133-7AC9A93FAD23}"/>
              </a:ext>
            </a:extLst>
          </p:cNvPr>
          <p:cNvSpPr>
            <a:spLocks noGrp="1"/>
          </p:cNvSpPr>
          <p:nvPr>
            <p:ph type="ftr" sz="quarter" idx="19"/>
          </p:nvPr>
        </p:nvSpPr>
        <p:spPr/>
        <p:txBody>
          <a:bodyPr/>
          <a:lstStyle/>
          <a:p>
            <a:endParaRPr lang="en-GB" sz="1600" noProof="1"/>
          </a:p>
        </p:txBody>
      </p:sp>
      <p:sp>
        <p:nvSpPr>
          <p:cNvPr id="9" name="Slide Number Placeholder 8">
            <a:extLst>
              <a:ext uri="{FF2B5EF4-FFF2-40B4-BE49-F238E27FC236}">
                <a16:creationId xmlns:a16="http://schemas.microsoft.com/office/drawing/2014/main" id="{64A3641D-FC5A-A482-45A7-D2B97B186B38}"/>
              </a:ext>
            </a:extLst>
          </p:cNvPr>
          <p:cNvSpPr>
            <a:spLocks noGrp="1"/>
          </p:cNvSpPr>
          <p:nvPr>
            <p:ph type="sldNum" sz="quarter" idx="20"/>
          </p:nvPr>
        </p:nvSpPr>
        <p:spPr/>
        <p:txBody>
          <a:body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324929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ar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252-D728-14A5-3EB7-CE158B7E88D3}"/>
              </a:ext>
            </a:extLst>
          </p:cNvPr>
          <p:cNvSpPr>
            <a:spLocks noGrp="1"/>
          </p:cNvSpPr>
          <p:nvPr>
            <p:ph type="title"/>
          </p:nvPr>
        </p:nvSpPr>
        <p:spPr>
          <a:xfrm>
            <a:off x="1703512" y="182224"/>
            <a:ext cx="9626400" cy="72000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874114-809D-6A32-3F4C-8220BF23DA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A1629-BC50-D0DC-C392-91407DDE312A}"/>
              </a:ext>
            </a:extLst>
          </p:cNvPr>
          <p:cNvSpPr>
            <a:spLocks noGrp="1"/>
          </p:cNvSpPr>
          <p:nvPr>
            <p:ph type="dt" sz="half" idx="10"/>
          </p:nvPr>
        </p:nvSpPr>
        <p:spPr/>
        <p:txBody>
          <a:bodyPr/>
          <a:lstStyle/>
          <a:p>
            <a:fld id="{697C2EAC-39F6-E346-B80C-EF294290950A}" type="datetimeFigureOut">
              <a:rPr lang="en-US" smtClean="0"/>
              <a:t>6/25/26</a:t>
            </a:fld>
            <a:endParaRPr lang="en-US"/>
          </a:p>
        </p:txBody>
      </p:sp>
      <p:sp>
        <p:nvSpPr>
          <p:cNvPr id="5" name="Footer Placeholder 4">
            <a:extLst>
              <a:ext uri="{FF2B5EF4-FFF2-40B4-BE49-F238E27FC236}">
                <a16:creationId xmlns:a16="http://schemas.microsoft.com/office/drawing/2014/main" id="{98B0CA24-3FEE-59F2-AC29-C58E683D0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2D701-DB44-A910-F9F5-C47383AD9FC4}"/>
              </a:ext>
            </a:extLst>
          </p:cNvPr>
          <p:cNvSpPr>
            <a:spLocks noGrp="1"/>
          </p:cNvSpPr>
          <p:nvPr>
            <p:ph type="sldNum" sz="quarter" idx="12"/>
          </p:nvPr>
        </p:nvSpPr>
        <p:spPr/>
        <p:txBody>
          <a:bodyPr/>
          <a:lstStyle/>
          <a:p>
            <a:fld id="{039E9024-9481-D947-83B5-1D6F8C86C24B}" type="slidenum">
              <a:rPr lang="en-US" smtClean="0"/>
              <a:t>‹#›</a:t>
            </a:fld>
            <a:endParaRPr lang="en-US"/>
          </a:p>
        </p:txBody>
      </p:sp>
    </p:spTree>
    <p:extLst>
      <p:ext uri="{BB962C8B-B14F-4D97-AF65-F5344CB8AC3E}">
        <p14:creationId xmlns:p14="http://schemas.microsoft.com/office/powerpoint/2010/main" val="650453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CL Instructions - Using the PowerPoint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C2163B-CB7B-1F39-3497-AE8407BE193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
        <p:nvSpPr>
          <p:cNvPr id="3" name="Rectangle 2">
            <a:extLst>
              <a:ext uri="{FF2B5EF4-FFF2-40B4-BE49-F238E27FC236}">
                <a16:creationId xmlns:a16="http://schemas.microsoft.com/office/drawing/2014/main" id="{A93C6BB8-24D2-2FFD-9C27-EB22D9F0D9BA}"/>
              </a:ext>
              <a:ext uri="{C183D7F6-B498-43B3-948B-1728B52AA6E4}">
                <adec:decorative xmlns:adec="http://schemas.microsoft.com/office/drawing/2017/decorative" val="1"/>
              </a:ext>
            </a:extLst>
          </p:cNvPr>
          <p:cNvSpPr/>
          <p:nvPr userDrawn="1"/>
        </p:nvSpPr>
        <p:spPr>
          <a:xfrm>
            <a:off x="0" y="-1892"/>
            <a:ext cx="12192000" cy="44974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Tree>
    <p:extLst>
      <p:ext uri="{BB962C8B-B14F-4D97-AF65-F5344CB8AC3E}">
        <p14:creationId xmlns:p14="http://schemas.microsoft.com/office/powerpoint/2010/main" val="1719295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UCL Instructions - Using the PowerPoint Templa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C2163B-CB7B-1F39-3497-AE8407BE193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10364572" y="6060701"/>
            <a:ext cx="1421688" cy="399052"/>
          </a:xfrm>
          <a:prstGeom prst="rect">
            <a:avLst/>
          </a:prstGeom>
        </p:spPr>
      </p:pic>
      <p:sp>
        <p:nvSpPr>
          <p:cNvPr id="3" name="Rectangle 2">
            <a:extLst>
              <a:ext uri="{FF2B5EF4-FFF2-40B4-BE49-F238E27FC236}">
                <a16:creationId xmlns:a16="http://schemas.microsoft.com/office/drawing/2014/main" id="{A93C6BB8-24D2-2FFD-9C27-EB22D9F0D9BA}"/>
              </a:ext>
              <a:ext uri="{C183D7F6-B498-43B3-948B-1728B52AA6E4}">
                <adec:decorative xmlns:adec="http://schemas.microsoft.com/office/drawing/2017/decorative" val="1"/>
              </a:ext>
            </a:extLst>
          </p:cNvPr>
          <p:cNvSpPr/>
          <p:nvPr userDrawn="1"/>
        </p:nvSpPr>
        <p:spPr>
          <a:xfrm>
            <a:off x="0" y="-1892"/>
            <a:ext cx="12192000" cy="44974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5" name="Rectangle 4">
            <a:extLst>
              <a:ext uri="{FF2B5EF4-FFF2-40B4-BE49-F238E27FC236}">
                <a16:creationId xmlns:a16="http://schemas.microsoft.com/office/drawing/2014/main" id="{647739CA-AE70-638E-2E99-D012B48EDE2B}"/>
              </a:ext>
              <a:ext uri="{C183D7F6-B498-43B3-948B-1728B52AA6E4}">
                <adec:decorative xmlns:adec="http://schemas.microsoft.com/office/drawing/2017/decorative" val="1"/>
              </a:ext>
            </a:extLst>
          </p:cNvPr>
          <p:cNvSpPr>
            <a:spLocks/>
          </p:cNvSpPr>
          <p:nvPr userDrawn="1"/>
        </p:nvSpPr>
        <p:spPr>
          <a:xfrm>
            <a:off x="1127425" y="1484775"/>
            <a:ext cx="6576012" cy="175652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latin typeface="UCL Sans" pitchFamily="2" charset="77"/>
            </a:endParaRPr>
          </a:p>
        </p:txBody>
      </p:sp>
    </p:spTree>
    <p:extLst>
      <p:ext uri="{BB962C8B-B14F-4D97-AF65-F5344CB8AC3E}">
        <p14:creationId xmlns:p14="http://schemas.microsoft.com/office/powerpoint/2010/main" val="981432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ark Content 1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62E1-282F-E696-B634-5C628B467EE8}"/>
              </a:ext>
            </a:extLst>
          </p:cNvPr>
          <p:cNvSpPr>
            <a:spLocks noGrp="1"/>
          </p:cNvSpPr>
          <p:nvPr>
            <p:ph type="title"/>
          </p:nvPr>
        </p:nvSpPr>
        <p:spPr>
          <a:xfrm>
            <a:off x="1703512" y="182223"/>
            <a:ext cx="9626400" cy="720000"/>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2FFEF0-F2AD-AB82-1094-062213973BE9}"/>
              </a:ext>
            </a:extLst>
          </p:cNvPr>
          <p:cNvSpPr>
            <a:spLocks noGrp="1"/>
          </p:cNvSpPr>
          <p:nvPr>
            <p:ph sz="half" idx="1"/>
          </p:nvPr>
        </p:nvSpPr>
        <p:spPr>
          <a:xfrm>
            <a:off x="1703512" y="1052736"/>
            <a:ext cx="4752000" cy="48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D21DC08-6398-B9A7-056A-1503D9D573C5}"/>
              </a:ext>
            </a:extLst>
          </p:cNvPr>
          <p:cNvSpPr>
            <a:spLocks noGrp="1"/>
          </p:cNvSpPr>
          <p:nvPr>
            <p:ph sz="half" idx="2"/>
          </p:nvPr>
        </p:nvSpPr>
        <p:spPr>
          <a:xfrm>
            <a:off x="6577913" y="1052736"/>
            <a:ext cx="4752000" cy="48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8DE025-71FC-E2D2-8F4A-38F1147EA18B}"/>
              </a:ext>
            </a:extLst>
          </p:cNvPr>
          <p:cNvSpPr>
            <a:spLocks noGrp="1"/>
          </p:cNvSpPr>
          <p:nvPr>
            <p:ph type="dt" sz="half" idx="10"/>
          </p:nvPr>
        </p:nvSpPr>
        <p:spPr/>
        <p:txBody>
          <a:bodyPr/>
          <a:lstStyle/>
          <a:p>
            <a:fld id="{697C2EAC-39F6-E346-B80C-EF294290950A}" type="datetimeFigureOut">
              <a:rPr lang="en-US" smtClean="0"/>
              <a:t>6/25/26</a:t>
            </a:fld>
            <a:endParaRPr lang="en-US"/>
          </a:p>
        </p:txBody>
      </p:sp>
      <p:sp>
        <p:nvSpPr>
          <p:cNvPr id="6" name="Footer Placeholder 5">
            <a:extLst>
              <a:ext uri="{FF2B5EF4-FFF2-40B4-BE49-F238E27FC236}">
                <a16:creationId xmlns:a16="http://schemas.microsoft.com/office/drawing/2014/main" id="{61C963E5-52E4-CB60-C669-5618881E7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0DCC5-D577-BABC-9CE1-087B6A703247}"/>
              </a:ext>
            </a:extLst>
          </p:cNvPr>
          <p:cNvSpPr>
            <a:spLocks noGrp="1"/>
          </p:cNvSpPr>
          <p:nvPr>
            <p:ph type="sldNum" sz="quarter" idx="12"/>
          </p:nvPr>
        </p:nvSpPr>
        <p:spPr/>
        <p:txBody>
          <a:bodyPr/>
          <a:lstStyle/>
          <a:p>
            <a:fld id="{039E9024-9481-D947-83B5-1D6F8C86C24B}" type="slidenum">
              <a:rPr lang="en-US" smtClean="0"/>
              <a:t>‹#›</a:t>
            </a:fld>
            <a:endParaRPr lang="en-US"/>
          </a:p>
        </p:txBody>
      </p:sp>
    </p:spTree>
    <p:extLst>
      <p:ext uri="{BB962C8B-B14F-4D97-AF65-F5344CB8AC3E}">
        <p14:creationId xmlns:p14="http://schemas.microsoft.com/office/powerpoint/2010/main" val="31228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B617-0FC2-726B-FB0B-B7DDE4718385}"/>
              </a:ext>
            </a:extLst>
          </p:cNvPr>
          <p:cNvSpPr>
            <a:spLocks noGrp="1"/>
          </p:cNvSpPr>
          <p:nvPr>
            <p:ph type="title"/>
          </p:nvPr>
        </p:nvSpPr>
        <p:spPr>
          <a:xfrm>
            <a:off x="1703512" y="182224"/>
            <a:ext cx="9626400" cy="7200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7653A0-BC76-8CC3-6985-BBDFB9041A81}"/>
              </a:ext>
            </a:extLst>
          </p:cNvPr>
          <p:cNvSpPr>
            <a:spLocks noGrp="1"/>
          </p:cNvSpPr>
          <p:nvPr>
            <p:ph type="body" idx="1"/>
          </p:nvPr>
        </p:nvSpPr>
        <p:spPr>
          <a:xfrm>
            <a:off x="1703513" y="1057499"/>
            <a:ext cx="47520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584C649-98DD-8D96-BA0B-061796AB52EC}"/>
              </a:ext>
            </a:extLst>
          </p:cNvPr>
          <p:cNvSpPr>
            <a:spLocks noGrp="1"/>
          </p:cNvSpPr>
          <p:nvPr>
            <p:ph sz="half" idx="2"/>
          </p:nvPr>
        </p:nvSpPr>
        <p:spPr>
          <a:xfrm>
            <a:off x="1703513" y="1881411"/>
            <a:ext cx="4752002" cy="40313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6C6E0F-4B65-4614-2456-2CAEEEE8B7F0}"/>
              </a:ext>
            </a:extLst>
          </p:cNvPr>
          <p:cNvSpPr>
            <a:spLocks noGrp="1"/>
          </p:cNvSpPr>
          <p:nvPr>
            <p:ph type="body" sz="quarter" idx="3"/>
          </p:nvPr>
        </p:nvSpPr>
        <p:spPr>
          <a:xfrm>
            <a:off x="6577911" y="1057499"/>
            <a:ext cx="47520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2E4A40-A3E7-16F1-C073-2F026FED4A4F}"/>
              </a:ext>
            </a:extLst>
          </p:cNvPr>
          <p:cNvSpPr>
            <a:spLocks noGrp="1"/>
          </p:cNvSpPr>
          <p:nvPr>
            <p:ph sz="quarter" idx="4"/>
          </p:nvPr>
        </p:nvSpPr>
        <p:spPr>
          <a:xfrm>
            <a:off x="6577911" y="1881410"/>
            <a:ext cx="4752001" cy="4031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75ACF1-0020-FB45-D6BA-C97A7DB8B79A}"/>
              </a:ext>
            </a:extLst>
          </p:cNvPr>
          <p:cNvSpPr>
            <a:spLocks noGrp="1"/>
          </p:cNvSpPr>
          <p:nvPr>
            <p:ph type="dt" sz="half" idx="10"/>
          </p:nvPr>
        </p:nvSpPr>
        <p:spPr/>
        <p:txBody>
          <a:bodyPr/>
          <a:lstStyle/>
          <a:p>
            <a:fld id="{697C2EAC-39F6-E346-B80C-EF294290950A}" type="datetimeFigureOut">
              <a:rPr lang="en-US" smtClean="0"/>
              <a:t>6/25/26</a:t>
            </a:fld>
            <a:endParaRPr lang="en-US"/>
          </a:p>
        </p:txBody>
      </p:sp>
      <p:sp>
        <p:nvSpPr>
          <p:cNvPr id="8" name="Footer Placeholder 7">
            <a:extLst>
              <a:ext uri="{FF2B5EF4-FFF2-40B4-BE49-F238E27FC236}">
                <a16:creationId xmlns:a16="http://schemas.microsoft.com/office/drawing/2014/main" id="{D8D135FC-8B10-17ED-8F89-96A57BB373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E5629-7D3D-8CA2-56A6-369394ACF5FA}"/>
              </a:ext>
            </a:extLst>
          </p:cNvPr>
          <p:cNvSpPr>
            <a:spLocks noGrp="1"/>
          </p:cNvSpPr>
          <p:nvPr>
            <p:ph type="sldNum" sz="quarter" idx="12"/>
          </p:nvPr>
        </p:nvSpPr>
        <p:spPr/>
        <p:txBody>
          <a:bodyPr/>
          <a:lstStyle/>
          <a:p>
            <a:fld id="{039E9024-9481-D947-83B5-1D6F8C86C24B}" type="slidenum">
              <a:rPr lang="en-US" smtClean="0"/>
              <a:t>‹#›</a:t>
            </a:fld>
            <a:endParaRPr lang="en-US"/>
          </a:p>
        </p:txBody>
      </p:sp>
    </p:spTree>
    <p:extLst>
      <p:ext uri="{BB962C8B-B14F-4D97-AF65-F5344CB8AC3E}">
        <p14:creationId xmlns:p14="http://schemas.microsoft.com/office/powerpoint/2010/main" val="276030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EAE9-47AF-BDD3-0BCC-2750188EE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A12AD1-EBAD-E859-23FB-E15B600A9F3E}"/>
              </a:ext>
            </a:extLst>
          </p:cNvPr>
          <p:cNvSpPr>
            <a:spLocks noGrp="1"/>
          </p:cNvSpPr>
          <p:nvPr>
            <p:ph type="dt" sz="half" idx="10"/>
          </p:nvPr>
        </p:nvSpPr>
        <p:spPr/>
        <p:txBody>
          <a:bodyPr/>
          <a:lstStyle/>
          <a:p>
            <a:fld id="{697C2EAC-39F6-E346-B80C-EF294290950A}" type="datetimeFigureOut">
              <a:rPr lang="en-US" smtClean="0"/>
              <a:t>6/25/26</a:t>
            </a:fld>
            <a:endParaRPr lang="en-US"/>
          </a:p>
        </p:txBody>
      </p:sp>
      <p:sp>
        <p:nvSpPr>
          <p:cNvPr id="4" name="Footer Placeholder 3">
            <a:extLst>
              <a:ext uri="{FF2B5EF4-FFF2-40B4-BE49-F238E27FC236}">
                <a16:creationId xmlns:a16="http://schemas.microsoft.com/office/drawing/2014/main" id="{6AB6A800-1837-1C25-4D9D-A6E58384C1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40B496-4B35-2E17-91F3-705644836CE5}"/>
              </a:ext>
            </a:extLst>
          </p:cNvPr>
          <p:cNvSpPr>
            <a:spLocks noGrp="1"/>
          </p:cNvSpPr>
          <p:nvPr>
            <p:ph type="sldNum" sz="quarter" idx="12"/>
          </p:nvPr>
        </p:nvSpPr>
        <p:spPr/>
        <p:txBody>
          <a:bodyPr/>
          <a:lstStyle/>
          <a:p>
            <a:fld id="{039E9024-9481-D947-83B5-1D6F8C86C24B}" type="slidenum">
              <a:rPr lang="en-US" smtClean="0"/>
              <a:t>‹#›</a:t>
            </a:fld>
            <a:endParaRPr lang="en-US"/>
          </a:p>
        </p:txBody>
      </p:sp>
    </p:spTree>
    <p:extLst>
      <p:ext uri="{BB962C8B-B14F-4D97-AF65-F5344CB8AC3E}">
        <p14:creationId xmlns:p14="http://schemas.microsoft.com/office/powerpoint/2010/main" val="313208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D12D6-41B5-4CFD-0D8C-E8A3476773C7}"/>
              </a:ext>
            </a:extLst>
          </p:cNvPr>
          <p:cNvSpPr>
            <a:spLocks noGrp="1"/>
          </p:cNvSpPr>
          <p:nvPr>
            <p:ph type="dt" sz="half" idx="10"/>
          </p:nvPr>
        </p:nvSpPr>
        <p:spPr/>
        <p:txBody>
          <a:bodyPr/>
          <a:lstStyle/>
          <a:p>
            <a:fld id="{697C2EAC-39F6-E346-B80C-EF294290950A}" type="datetimeFigureOut">
              <a:rPr lang="en-US" smtClean="0"/>
              <a:t>6/25/26</a:t>
            </a:fld>
            <a:endParaRPr lang="en-US"/>
          </a:p>
        </p:txBody>
      </p:sp>
      <p:sp>
        <p:nvSpPr>
          <p:cNvPr id="3" name="Footer Placeholder 2">
            <a:extLst>
              <a:ext uri="{FF2B5EF4-FFF2-40B4-BE49-F238E27FC236}">
                <a16:creationId xmlns:a16="http://schemas.microsoft.com/office/drawing/2014/main" id="{402C597E-B74E-89C8-7E33-0244B105C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81AE5-0B70-4394-C792-BDF4A0DF028D}"/>
              </a:ext>
            </a:extLst>
          </p:cNvPr>
          <p:cNvSpPr>
            <a:spLocks noGrp="1"/>
          </p:cNvSpPr>
          <p:nvPr>
            <p:ph type="sldNum" sz="quarter" idx="12"/>
          </p:nvPr>
        </p:nvSpPr>
        <p:spPr/>
        <p:txBody>
          <a:bodyPr/>
          <a:lstStyle/>
          <a:p>
            <a:fld id="{039E9024-9481-D947-83B5-1D6F8C86C24B}" type="slidenum">
              <a:rPr lang="en-US" smtClean="0"/>
              <a:t>‹#›</a:t>
            </a:fld>
            <a:endParaRPr lang="en-US"/>
          </a:p>
        </p:txBody>
      </p:sp>
    </p:spTree>
    <p:extLst>
      <p:ext uri="{BB962C8B-B14F-4D97-AF65-F5344CB8AC3E}">
        <p14:creationId xmlns:p14="http://schemas.microsoft.com/office/powerpoint/2010/main" val="422483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Title with White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D510-B39A-8B93-8F55-A2F1AF3A23B2}"/>
              </a:ext>
            </a:extLst>
          </p:cNvPr>
          <p:cNvSpPr>
            <a:spLocks noGrp="1"/>
          </p:cNvSpPr>
          <p:nvPr>
            <p:ph type="ctrTitle" hasCustomPrompt="1"/>
          </p:nvPr>
        </p:nvSpPr>
        <p:spPr>
          <a:xfrm>
            <a:off x="2303463" y="690013"/>
            <a:ext cx="7585074" cy="2387600"/>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200" b="1" i="0">
                <a:latin typeface="UCL Sans SemiBold" pitchFamily="2" charset="77"/>
              </a:defRPr>
            </a:lvl1pPr>
          </a:lstStyle>
          <a:p>
            <a:r>
              <a:rPr lang="en-GB" dirty="0"/>
              <a:t>Main headline in 42pt UCL Sans </a:t>
            </a:r>
            <a:r>
              <a:rPr lang="en-GB" dirty="0" err="1"/>
              <a:t>SemiBold</a:t>
            </a:r>
            <a:r>
              <a:rPr lang="en-GB" dirty="0"/>
              <a:t>, no more than 2-3 lines</a:t>
            </a:r>
            <a:endParaRPr lang="en-US" dirty="0"/>
          </a:p>
        </p:txBody>
      </p:sp>
      <p:sp>
        <p:nvSpPr>
          <p:cNvPr id="3" name="Subtitle 2">
            <a:extLst>
              <a:ext uri="{FF2B5EF4-FFF2-40B4-BE49-F238E27FC236}">
                <a16:creationId xmlns:a16="http://schemas.microsoft.com/office/drawing/2014/main" id="{BB0C8819-6CB4-B0B6-122D-4E97B2D6D9F2}"/>
              </a:ext>
            </a:extLst>
          </p:cNvPr>
          <p:cNvSpPr>
            <a:spLocks noGrp="1"/>
          </p:cNvSpPr>
          <p:nvPr>
            <p:ph type="subTitle" idx="1" hasCustomPrompt="1"/>
          </p:nvPr>
        </p:nvSpPr>
        <p:spPr>
          <a:xfrm>
            <a:off x="2303463" y="4149080"/>
            <a:ext cx="7585074" cy="16557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Name of presenters, 24pt UCL Sans Regular</a:t>
            </a:r>
          </a:p>
        </p:txBody>
      </p:sp>
      <p:sp>
        <p:nvSpPr>
          <p:cNvPr id="4" name="Date Placeholder 3">
            <a:extLst>
              <a:ext uri="{FF2B5EF4-FFF2-40B4-BE49-F238E27FC236}">
                <a16:creationId xmlns:a16="http://schemas.microsoft.com/office/drawing/2014/main" id="{EDDAE523-1BB9-8EBC-402C-23485A07087C}"/>
              </a:ext>
            </a:extLst>
          </p:cNvPr>
          <p:cNvSpPr>
            <a:spLocks noGrp="1"/>
          </p:cNvSpPr>
          <p:nvPr>
            <p:ph type="dt" sz="half" idx="10"/>
          </p:nvPr>
        </p:nvSpPr>
        <p:spPr/>
        <p:txBody>
          <a:bodyPr/>
          <a:lstStyle>
            <a:lvl1pPr>
              <a:defRPr sz="1600"/>
            </a:lvl1pPr>
          </a:lstStyle>
          <a:p>
            <a:fld id="{697C2EAC-39F6-E346-B80C-EF294290950A}" type="datetimeFigureOut">
              <a:rPr lang="en-US" smtClean="0"/>
              <a:pPr/>
              <a:t>6/25/26</a:t>
            </a:fld>
            <a:endParaRPr lang="en-US"/>
          </a:p>
        </p:txBody>
      </p:sp>
      <p:sp>
        <p:nvSpPr>
          <p:cNvPr id="5" name="Footer Placeholder 4">
            <a:extLst>
              <a:ext uri="{FF2B5EF4-FFF2-40B4-BE49-F238E27FC236}">
                <a16:creationId xmlns:a16="http://schemas.microsoft.com/office/drawing/2014/main" id="{2A26F20E-105E-D7D5-F0EE-8901E008CE42}"/>
              </a:ext>
            </a:extLst>
          </p:cNvPr>
          <p:cNvSpPr>
            <a:spLocks noGrp="1"/>
          </p:cNvSpPr>
          <p:nvPr>
            <p:ph type="ftr" sz="quarter" idx="11"/>
          </p:nvPr>
        </p:nvSpPr>
        <p:spPr/>
        <p:txBody>
          <a:bodyPr/>
          <a:lstStyle>
            <a:lvl1pPr>
              <a:defRPr sz="1600"/>
            </a:lvl1pPr>
          </a:lstStyle>
          <a:p>
            <a:endParaRPr lang="en-US"/>
          </a:p>
        </p:txBody>
      </p:sp>
      <p:sp>
        <p:nvSpPr>
          <p:cNvPr id="6" name="Slide Number Placeholder 5">
            <a:extLst>
              <a:ext uri="{FF2B5EF4-FFF2-40B4-BE49-F238E27FC236}">
                <a16:creationId xmlns:a16="http://schemas.microsoft.com/office/drawing/2014/main" id="{AFD0632F-2A65-78FE-DDC2-EC20A2D4B8F7}"/>
              </a:ext>
            </a:extLst>
          </p:cNvPr>
          <p:cNvSpPr>
            <a:spLocks noGrp="1"/>
          </p:cNvSpPr>
          <p:nvPr>
            <p:ph type="sldNum" sz="quarter" idx="12"/>
          </p:nvPr>
        </p:nvSpPr>
        <p:spPr/>
        <p:txBody>
          <a:bodyPr/>
          <a:lstStyle>
            <a:lvl1pPr>
              <a:defRPr sz="1600"/>
            </a:lvl1pPr>
          </a:lstStyle>
          <a:p>
            <a:fld id="{039E9024-9481-D947-83B5-1D6F8C86C24B}" type="slidenum">
              <a:rPr lang="en-US" smtClean="0"/>
              <a:pPr/>
              <a:t>‹#›</a:t>
            </a:fld>
            <a:endParaRPr lang="en-US"/>
          </a:p>
        </p:txBody>
      </p:sp>
      <p:pic>
        <p:nvPicPr>
          <p:cNvPr id="7" name="Picture 6" descr="The Jolly Shrewdness logo">
            <a:extLst>
              <a:ext uri="{FF2B5EF4-FFF2-40B4-BE49-F238E27FC236}">
                <a16:creationId xmlns:a16="http://schemas.microsoft.com/office/drawing/2014/main" id="{61A9591C-3F48-5EC4-018F-D94F3B6B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04400"/>
            <a:ext cx="1353600" cy="1353600"/>
          </a:xfrm>
          <a:prstGeom prst="rect">
            <a:avLst/>
          </a:prstGeom>
        </p:spPr>
      </p:pic>
    </p:spTree>
    <p:extLst>
      <p:ext uri="{BB962C8B-B14F-4D97-AF65-F5344CB8AC3E}">
        <p14:creationId xmlns:p14="http://schemas.microsoft.com/office/powerpoint/2010/main" val="321325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1A5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EBDA6B-E148-36D3-1B1D-EA3DE1BF76C9}"/>
              </a:ext>
              <a:ext uri="{C183D7F6-B498-43B3-948B-1728B52AA6E4}">
                <adec:decorative xmlns:adec="http://schemas.microsoft.com/office/drawing/2017/decorative" val="1"/>
              </a:ext>
            </a:extLst>
          </p:cNvPr>
          <p:cNvSpPr/>
          <p:nvPr userDrawn="1"/>
        </p:nvSpPr>
        <p:spPr>
          <a:xfrm>
            <a:off x="0" y="0"/>
            <a:ext cx="1354138" cy="6858000"/>
          </a:xfrm>
          <a:prstGeom prst="rect">
            <a:avLst/>
          </a:prstGeom>
          <a:solidFill>
            <a:srgbClr val="993A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Aptos" panose="02110004020202020204"/>
              <a:ea typeface="+mn-ea"/>
              <a:cs typeface="+mn-cs"/>
            </a:endParaRPr>
          </a:p>
        </p:txBody>
      </p:sp>
      <p:pic>
        <p:nvPicPr>
          <p:cNvPr id="9" name="Picture 8" descr="UCL logo, University College London">
            <a:extLst>
              <a:ext uri="{FF2B5EF4-FFF2-40B4-BE49-F238E27FC236}">
                <a16:creationId xmlns:a16="http://schemas.microsoft.com/office/drawing/2014/main" id="{DD4A49E8-609B-472D-2811-0A26B831B597}"/>
              </a:ext>
              <a:ext uri="{C183D7F6-B498-43B3-948B-1728B52AA6E4}">
                <adec:decorative xmlns:adec="http://schemas.microsoft.com/office/drawing/2017/decorative" val="0"/>
              </a:ext>
            </a:extLst>
          </p:cNvPr>
          <p:cNvPicPr/>
          <p:nvPr userDrawn="1"/>
        </p:nvPicPr>
        <p:blipFill>
          <a:blip r:embed="rId10" cstate="screen">
            <a:extLst>
              <a:ext uri="{28A0092B-C50C-407E-A947-70E740481C1C}">
                <a14:useLocalDpi xmlns:a14="http://schemas.microsoft.com/office/drawing/2010/main"/>
              </a:ext>
            </a:extLst>
          </a:blip>
          <a:stretch>
            <a:fillRect/>
          </a:stretch>
        </p:blipFill>
        <p:spPr>
          <a:xfrm>
            <a:off x="9155851" y="5877272"/>
            <a:ext cx="2844805" cy="798505"/>
          </a:xfrm>
          <a:prstGeom prst="rect">
            <a:avLst/>
          </a:prstGeom>
        </p:spPr>
      </p:pic>
      <p:pic>
        <p:nvPicPr>
          <p:cNvPr id="10" name="Picture 9" descr="The Jolly Shrewdness logo">
            <a:extLst>
              <a:ext uri="{FF2B5EF4-FFF2-40B4-BE49-F238E27FC236}">
                <a16:creationId xmlns:a16="http://schemas.microsoft.com/office/drawing/2014/main" id="{B2C0459A-B606-4CF0-5ACB-619E486F875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504400"/>
            <a:ext cx="1353600" cy="1353600"/>
          </a:xfrm>
          <a:prstGeom prst="rect">
            <a:avLst/>
          </a:prstGeom>
        </p:spPr>
      </p:pic>
      <p:sp>
        <p:nvSpPr>
          <p:cNvPr id="2" name="Title Placeholder 1">
            <a:extLst>
              <a:ext uri="{FF2B5EF4-FFF2-40B4-BE49-F238E27FC236}">
                <a16:creationId xmlns:a16="http://schemas.microsoft.com/office/drawing/2014/main" id="{B3DEC9A1-5FF2-CABB-8248-AD8347D3E64E}"/>
              </a:ext>
            </a:extLst>
          </p:cNvPr>
          <p:cNvSpPr>
            <a:spLocks noGrp="1"/>
          </p:cNvSpPr>
          <p:nvPr>
            <p:ph type="title"/>
          </p:nvPr>
        </p:nvSpPr>
        <p:spPr>
          <a:xfrm>
            <a:off x="1703512" y="182224"/>
            <a:ext cx="9626400" cy="72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9112307-130D-42D9-70F9-1550A2990021}"/>
              </a:ext>
            </a:extLst>
          </p:cNvPr>
          <p:cNvSpPr>
            <a:spLocks noGrp="1"/>
          </p:cNvSpPr>
          <p:nvPr>
            <p:ph type="body" idx="1"/>
          </p:nvPr>
        </p:nvSpPr>
        <p:spPr>
          <a:xfrm>
            <a:off x="1700147" y="1052735"/>
            <a:ext cx="9626400" cy="4860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14503AE-58E7-4F8E-8601-86B6928CF9F9}"/>
              </a:ext>
            </a:extLst>
          </p:cNvPr>
          <p:cNvSpPr>
            <a:spLocks noGrp="1"/>
          </p:cNvSpPr>
          <p:nvPr>
            <p:ph type="dt" sz="half" idx="2"/>
          </p:nvPr>
        </p:nvSpPr>
        <p:spPr>
          <a:xfrm>
            <a:off x="160851" y="185795"/>
            <a:ext cx="1038606" cy="365125"/>
          </a:xfrm>
          <a:prstGeom prst="rect">
            <a:avLst/>
          </a:prstGeom>
        </p:spPr>
        <p:txBody>
          <a:bodyPr vert="horz" lIns="91440" tIns="45720" rIns="91440" bIns="45720" rtlCol="0" anchor="ctr"/>
          <a:lstStyle>
            <a:lvl1pPr algn="l">
              <a:defRPr sz="1600">
                <a:solidFill>
                  <a:schemeClr val="bg1"/>
                </a:solidFill>
                <a:latin typeface="UCL Sans" pitchFamily="2" charset="77"/>
              </a:defRPr>
            </a:lvl1pPr>
          </a:lstStyle>
          <a:p>
            <a:fld id="{697C2EAC-39F6-E346-B80C-EF294290950A}" type="datetimeFigureOut">
              <a:rPr lang="en-US" smtClean="0"/>
              <a:pPr/>
              <a:t>6/25/26</a:t>
            </a:fld>
            <a:endParaRPr lang="en-US" sz="1600" dirty="0"/>
          </a:p>
        </p:txBody>
      </p:sp>
      <p:sp>
        <p:nvSpPr>
          <p:cNvPr id="5" name="Footer Placeholder 4">
            <a:extLst>
              <a:ext uri="{FF2B5EF4-FFF2-40B4-BE49-F238E27FC236}">
                <a16:creationId xmlns:a16="http://schemas.microsoft.com/office/drawing/2014/main" id="{E0537065-71C7-2957-3FEB-97F3A7BFE649}"/>
              </a:ext>
            </a:extLst>
          </p:cNvPr>
          <p:cNvSpPr>
            <a:spLocks noGrp="1"/>
          </p:cNvSpPr>
          <p:nvPr>
            <p:ph type="ftr" sz="quarter" idx="3"/>
          </p:nvPr>
        </p:nvSpPr>
        <p:spPr>
          <a:xfrm>
            <a:off x="1703513" y="6306650"/>
            <a:ext cx="7200800" cy="365125"/>
          </a:xfrm>
          <a:prstGeom prst="rect">
            <a:avLst/>
          </a:prstGeom>
        </p:spPr>
        <p:txBody>
          <a:bodyPr vert="horz" lIns="91440" tIns="45720" rIns="91440" bIns="45720" rtlCol="0" anchor="ctr"/>
          <a:lstStyle>
            <a:lvl1pPr algn="ctr">
              <a:defRPr sz="1600">
                <a:solidFill>
                  <a:schemeClr val="bg1"/>
                </a:solidFill>
                <a:latin typeface="UCL Sans" pitchFamily="2" charset="77"/>
              </a:defRPr>
            </a:lvl1pPr>
          </a:lstStyle>
          <a:p>
            <a:r>
              <a:rPr lang="en-US"/>
              <a:t>The Jolly Shrewdness Footer</a:t>
            </a:r>
            <a:endParaRPr lang="en-US" sz="1600" dirty="0"/>
          </a:p>
        </p:txBody>
      </p:sp>
      <p:sp>
        <p:nvSpPr>
          <p:cNvPr id="6" name="Slide Number Placeholder 5">
            <a:extLst>
              <a:ext uri="{FF2B5EF4-FFF2-40B4-BE49-F238E27FC236}">
                <a16:creationId xmlns:a16="http://schemas.microsoft.com/office/drawing/2014/main" id="{7D9F554C-E6B0-EBAF-10E4-D6B9B2E8BF7A}"/>
              </a:ext>
            </a:extLst>
          </p:cNvPr>
          <p:cNvSpPr>
            <a:spLocks noGrp="1"/>
          </p:cNvSpPr>
          <p:nvPr>
            <p:ph type="sldNum" sz="quarter" idx="4"/>
          </p:nvPr>
        </p:nvSpPr>
        <p:spPr>
          <a:xfrm>
            <a:off x="11424592" y="182223"/>
            <a:ext cx="576064" cy="365125"/>
          </a:xfrm>
          <a:prstGeom prst="rect">
            <a:avLst/>
          </a:prstGeom>
        </p:spPr>
        <p:txBody>
          <a:bodyPr vert="horz" lIns="91440" tIns="45720" rIns="91440" bIns="45720" rtlCol="0" anchor="ctr"/>
          <a:lstStyle>
            <a:lvl1pPr algn="r">
              <a:defRPr sz="1600">
                <a:solidFill>
                  <a:schemeClr val="bg1"/>
                </a:solidFill>
                <a:latin typeface="UCL Sans" pitchFamily="2" charset="77"/>
              </a:defRPr>
            </a:lvl1pPr>
          </a:lstStyle>
          <a:p>
            <a:fld id="{039E9024-9481-D947-83B5-1D6F8C86C24B}" type="slidenum">
              <a:rPr lang="en-US" smtClean="0"/>
              <a:pPr/>
              <a:t>‹#›</a:t>
            </a:fld>
            <a:endParaRPr lang="en-US" sz="1600"/>
          </a:p>
        </p:txBody>
      </p:sp>
    </p:spTree>
    <p:extLst>
      <p:ext uri="{BB962C8B-B14F-4D97-AF65-F5344CB8AC3E}">
        <p14:creationId xmlns:p14="http://schemas.microsoft.com/office/powerpoint/2010/main" val="324241381"/>
      </p:ext>
    </p:extLst>
  </p:cSld>
  <p:clrMap bg1="lt1" tx1="dk1" bg2="lt2" tx2="dk2" accent1="accent1" accent2="accent2" accent3="accent3" accent4="accent4" accent5="accent5" accent6="accent6" hlink="hlink" folHlink="folHlink"/>
  <p:sldLayoutIdLst>
    <p:sldLayoutId id="2147483869" r:id="rId1"/>
    <p:sldLayoutId id="2147483881" r:id="rId2"/>
    <p:sldLayoutId id="2147483882" r:id="rId3"/>
    <p:sldLayoutId id="2147483870" r:id="rId4"/>
    <p:sldLayoutId id="2147483872" r:id="rId5"/>
    <p:sldLayoutId id="2147483873" r:id="rId6"/>
    <p:sldLayoutId id="2147483874" r:id="rId7"/>
    <p:sldLayoutId id="2147483875" r:id="rId8"/>
  </p:sldLayoutIdLst>
  <p:txStyles>
    <p:titleStyle>
      <a:lvl1pPr algn="l" defTabSz="914400" rtl="0" eaLnBrk="1" latinLnBrk="0" hangingPunct="1">
        <a:lnSpc>
          <a:spcPct val="90000"/>
        </a:lnSpc>
        <a:spcBef>
          <a:spcPct val="0"/>
        </a:spcBef>
        <a:buNone/>
        <a:defRPr sz="4200" kern="1200">
          <a:solidFill>
            <a:schemeClr val="bg1"/>
          </a:solidFill>
          <a:latin typeface="UCL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1A5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EC9A1-5FF2-CABB-8248-AD8347D3E64E}"/>
              </a:ext>
            </a:extLst>
          </p:cNvPr>
          <p:cNvSpPr>
            <a:spLocks noGrp="1"/>
          </p:cNvSpPr>
          <p:nvPr>
            <p:ph type="title"/>
          </p:nvPr>
        </p:nvSpPr>
        <p:spPr>
          <a:xfrm>
            <a:off x="1703512" y="182224"/>
            <a:ext cx="9626400" cy="72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9112307-130D-42D9-70F9-1550A2990021}"/>
              </a:ext>
            </a:extLst>
          </p:cNvPr>
          <p:cNvSpPr>
            <a:spLocks noGrp="1"/>
          </p:cNvSpPr>
          <p:nvPr>
            <p:ph type="body" idx="1"/>
          </p:nvPr>
        </p:nvSpPr>
        <p:spPr>
          <a:xfrm>
            <a:off x="1700147" y="1052735"/>
            <a:ext cx="9626400" cy="4860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14503AE-58E7-4F8E-8601-86B6928CF9F9}"/>
              </a:ext>
            </a:extLst>
          </p:cNvPr>
          <p:cNvSpPr>
            <a:spLocks noGrp="1"/>
          </p:cNvSpPr>
          <p:nvPr>
            <p:ph type="dt" sz="half" idx="2"/>
          </p:nvPr>
        </p:nvSpPr>
        <p:spPr>
          <a:xfrm>
            <a:off x="160851" y="185795"/>
            <a:ext cx="1038606" cy="365125"/>
          </a:xfrm>
          <a:prstGeom prst="rect">
            <a:avLst/>
          </a:prstGeom>
        </p:spPr>
        <p:txBody>
          <a:bodyPr vert="horz" lIns="91440" tIns="45720" rIns="91440" bIns="45720" rtlCol="0" anchor="ctr"/>
          <a:lstStyle>
            <a:lvl1pPr algn="l">
              <a:defRPr sz="1600">
                <a:solidFill>
                  <a:schemeClr val="bg1"/>
                </a:solidFill>
                <a:latin typeface="UCL Sans" pitchFamily="2" charset="77"/>
              </a:defRPr>
            </a:lvl1pPr>
          </a:lstStyle>
          <a:p>
            <a:fld id="{697C2EAC-39F6-E346-B80C-EF294290950A}" type="datetimeFigureOut">
              <a:rPr lang="en-US" smtClean="0"/>
              <a:pPr/>
              <a:t>6/25/26</a:t>
            </a:fld>
            <a:endParaRPr lang="en-US" sz="1600" dirty="0"/>
          </a:p>
        </p:txBody>
      </p:sp>
      <p:sp>
        <p:nvSpPr>
          <p:cNvPr id="5" name="Footer Placeholder 4">
            <a:extLst>
              <a:ext uri="{FF2B5EF4-FFF2-40B4-BE49-F238E27FC236}">
                <a16:creationId xmlns:a16="http://schemas.microsoft.com/office/drawing/2014/main" id="{E0537065-71C7-2957-3FEB-97F3A7BFE649}"/>
              </a:ext>
            </a:extLst>
          </p:cNvPr>
          <p:cNvSpPr>
            <a:spLocks noGrp="1"/>
          </p:cNvSpPr>
          <p:nvPr>
            <p:ph type="ftr" sz="quarter" idx="3"/>
          </p:nvPr>
        </p:nvSpPr>
        <p:spPr>
          <a:xfrm>
            <a:off x="1703513" y="6306650"/>
            <a:ext cx="7200800" cy="365125"/>
          </a:xfrm>
          <a:prstGeom prst="rect">
            <a:avLst/>
          </a:prstGeom>
        </p:spPr>
        <p:txBody>
          <a:bodyPr vert="horz" lIns="91440" tIns="45720" rIns="91440" bIns="45720" rtlCol="0" anchor="ctr"/>
          <a:lstStyle>
            <a:lvl1pPr algn="ctr">
              <a:defRPr sz="1600">
                <a:solidFill>
                  <a:schemeClr val="bg1"/>
                </a:solidFill>
                <a:latin typeface="UCL Sans" pitchFamily="2" charset="77"/>
              </a:defRPr>
            </a:lvl1pPr>
          </a:lstStyle>
          <a:p>
            <a:r>
              <a:rPr lang="en-US"/>
              <a:t>The Jolly Shrewdness Footer</a:t>
            </a:r>
            <a:endParaRPr lang="en-US" sz="1600" dirty="0"/>
          </a:p>
        </p:txBody>
      </p:sp>
      <p:sp>
        <p:nvSpPr>
          <p:cNvPr id="6" name="Slide Number Placeholder 5">
            <a:extLst>
              <a:ext uri="{FF2B5EF4-FFF2-40B4-BE49-F238E27FC236}">
                <a16:creationId xmlns:a16="http://schemas.microsoft.com/office/drawing/2014/main" id="{7D9F554C-E6B0-EBAF-10E4-D6B9B2E8BF7A}"/>
              </a:ext>
            </a:extLst>
          </p:cNvPr>
          <p:cNvSpPr>
            <a:spLocks noGrp="1"/>
          </p:cNvSpPr>
          <p:nvPr>
            <p:ph type="sldNum" sz="quarter" idx="4"/>
          </p:nvPr>
        </p:nvSpPr>
        <p:spPr>
          <a:xfrm>
            <a:off x="11424592" y="182223"/>
            <a:ext cx="576064" cy="365125"/>
          </a:xfrm>
          <a:prstGeom prst="rect">
            <a:avLst/>
          </a:prstGeom>
        </p:spPr>
        <p:txBody>
          <a:bodyPr vert="horz" lIns="91440" tIns="45720" rIns="91440" bIns="45720" rtlCol="0" anchor="ctr"/>
          <a:lstStyle>
            <a:lvl1pPr algn="r">
              <a:defRPr sz="1600">
                <a:solidFill>
                  <a:schemeClr val="bg1"/>
                </a:solidFill>
                <a:latin typeface="UCL Sans" pitchFamily="2" charset="77"/>
              </a:defRPr>
            </a:lvl1pPr>
          </a:lstStyle>
          <a:p>
            <a:fld id="{039E9024-9481-D947-83B5-1D6F8C86C24B}" type="slidenum">
              <a:rPr lang="en-US" smtClean="0"/>
              <a:pPr/>
              <a:t>‹#›</a:t>
            </a:fld>
            <a:endParaRPr lang="en-US" sz="1600"/>
          </a:p>
        </p:txBody>
      </p:sp>
      <p:pic>
        <p:nvPicPr>
          <p:cNvPr id="11" name="Picture 10" descr="UCL logo, University College London">
            <a:extLst>
              <a:ext uri="{FF2B5EF4-FFF2-40B4-BE49-F238E27FC236}">
                <a16:creationId xmlns:a16="http://schemas.microsoft.com/office/drawing/2014/main" id="{AAD01083-4312-8C5C-F98F-DD9F0E3A4F57}"/>
              </a:ext>
            </a:extLst>
          </p:cNvPr>
          <p:cNvPicPr>
            <a:picLocks noChangeAspect="1"/>
          </p:cNvPicPr>
          <p:nvPr userDrawn="1"/>
        </p:nvPicPr>
        <p:blipFill>
          <a:blip r:embed="rId5"/>
          <a:stretch>
            <a:fillRect/>
          </a:stretch>
        </p:blipFill>
        <p:spPr>
          <a:xfrm>
            <a:off x="9155851" y="5877494"/>
            <a:ext cx="2843213" cy="798059"/>
          </a:xfrm>
          <a:prstGeom prst="rect">
            <a:avLst/>
          </a:prstGeom>
        </p:spPr>
      </p:pic>
    </p:spTree>
    <p:extLst>
      <p:ext uri="{BB962C8B-B14F-4D97-AF65-F5344CB8AC3E}">
        <p14:creationId xmlns:p14="http://schemas.microsoft.com/office/powerpoint/2010/main" val="1431624259"/>
      </p:ext>
    </p:extLst>
  </p:cSld>
  <p:clrMap bg1="lt1" tx1="dk1" bg2="lt2" tx2="dk2" accent1="accent1" accent2="accent2" accent3="accent3" accent4="accent4" accent5="accent5" accent6="accent6" hlink="hlink" folHlink="folHlink"/>
  <p:sldLayoutIdLst>
    <p:sldLayoutId id="2147483884" r:id="rId1"/>
    <p:sldLayoutId id="2147483892" r:id="rId2"/>
    <p:sldLayoutId id="2147483893" r:id="rId3"/>
  </p:sldLayoutIdLst>
  <p:txStyles>
    <p:titleStyle>
      <a:lvl1pPr algn="l" defTabSz="914400" rtl="0" eaLnBrk="1" latinLnBrk="0" hangingPunct="1">
        <a:lnSpc>
          <a:spcPct val="90000"/>
        </a:lnSpc>
        <a:spcBef>
          <a:spcPct val="0"/>
        </a:spcBef>
        <a:buNone/>
        <a:defRPr sz="4200" kern="1200">
          <a:solidFill>
            <a:schemeClr val="bg1"/>
          </a:solidFill>
          <a:latin typeface="UCL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61A5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EC9A1-5FF2-CABB-8248-AD8347D3E64E}"/>
              </a:ext>
            </a:extLst>
          </p:cNvPr>
          <p:cNvSpPr>
            <a:spLocks noGrp="1"/>
          </p:cNvSpPr>
          <p:nvPr>
            <p:ph type="title"/>
          </p:nvPr>
        </p:nvSpPr>
        <p:spPr>
          <a:xfrm>
            <a:off x="1703512" y="182224"/>
            <a:ext cx="9626400" cy="72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9112307-130D-42D9-70F9-1550A2990021}"/>
              </a:ext>
            </a:extLst>
          </p:cNvPr>
          <p:cNvSpPr>
            <a:spLocks noGrp="1"/>
          </p:cNvSpPr>
          <p:nvPr>
            <p:ph type="body" idx="1"/>
          </p:nvPr>
        </p:nvSpPr>
        <p:spPr>
          <a:xfrm>
            <a:off x="1700147" y="1052734"/>
            <a:ext cx="9626400" cy="511256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14503AE-58E7-4F8E-8601-86B6928CF9F9}"/>
              </a:ext>
            </a:extLst>
          </p:cNvPr>
          <p:cNvSpPr>
            <a:spLocks noGrp="1"/>
          </p:cNvSpPr>
          <p:nvPr>
            <p:ph type="dt" sz="half" idx="2"/>
          </p:nvPr>
        </p:nvSpPr>
        <p:spPr>
          <a:xfrm>
            <a:off x="160851" y="185795"/>
            <a:ext cx="1038606" cy="365125"/>
          </a:xfrm>
          <a:prstGeom prst="rect">
            <a:avLst/>
          </a:prstGeom>
        </p:spPr>
        <p:txBody>
          <a:bodyPr vert="horz" lIns="91440" tIns="45720" rIns="91440" bIns="45720" rtlCol="0" anchor="ctr"/>
          <a:lstStyle>
            <a:lvl1pPr algn="l">
              <a:defRPr sz="1600">
                <a:solidFill>
                  <a:schemeClr val="bg1"/>
                </a:solidFill>
                <a:latin typeface="UCL Sans" pitchFamily="2" charset="77"/>
              </a:defRPr>
            </a:lvl1pPr>
          </a:lstStyle>
          <a:p>
            <a:fld id="{697C2EAC-39F6-E346-B80C-EF294290950A}" type="datetimeFigureOut">
              <a:rPr lang="en-US" smtClean="0"/>
              <a:pPr/>
              <a:t>6/25/26</a:t>
            </a:fld>
            <a:endParaRPr lang="en-US" sz="1600" dirty="0"/>
          </a:p>
        </p:txBody>
      </p:sp>
      <p:sp>
        <p:nvSpPr>
          <p:cNvPr id="5" name="Footer Placeholder 4">
            <a:extLst>
              <a:ext uri="{FF2B5EF4-FFF2-40B4-BE49-F238E27FC236}">
                <a16:creationId xmlns:a16="http://schemas.microsoft.com/office/drawing/2014/main" id="{E0537065-71C7-2957-3FEB-97F3A7BFE649}"/>
              </a:ext>
            </a:extLst>
          </p:cNvPr>
          <p:cNvSpPr>
            <a:spLocks noGrp="1"/>
          </p:cNvSpPr>
          <p:nvPr>
            <p:ph type="ftr" sz="quarter" idx="3"/>
          </p:nvPr>
        </p:nvSpPr>
        <p:spPr>
          <a:xfrm>
            <a:off x="1703513" y="6306650"/>
            <a:ext cx="7200800" cy="365125"/>
          </a:xfrm>
          <a:prstGeom prst="rect">
            <a:avLst/>
          </a:prstGeom>
        </p:spPr>
        <p:txBody>
          <a:bodyPr vert="horz" lIns="91440" tIns="45720" rIns="91440" bIns="45720" rtlCol="0" anchor="ctr"/>
          <a:lstStyle>
            <a:lvl1pPr algn="ctr">
              <a:defRPr sz="1600">
                <a:solidFill>
                  <a:schemeClr val="bg1"/>
                </a:solidFill>
                <a:latin typeface="UCL Sans" pitchFamily="2" charset="77"/>
              </a:defRPr>
            </a:lvl1pPr>
          </a:lstStyle>
          <a:p>
            <a:r>
              <a:rPr lang="en-US"/>
              <a:t>The Jolly Shrewdness Footer</a:t>
            </a:r>
            <a:endParaRPr lang="en-US" sz="1600" dirty="0"/>
          </a:p>
        </p:txBody>
      </p:sp>
      <p:sp>
        <p:nvSpPr>
          <p:cNvPr id="6" name="Slide Number Placeholder 5">
            <a:extLst>
              <a:ext uri="{FF2B5EF4-FFF2-40B4-BE49-F238E27FC236}">
                <a16:creationId xmlns:a16="http://schemas.microsoft.com/office/drawing/2014/main" id="{7D9F554C-E6B0-EBAF-10E4-D6B9B2E8BF7A}"/>
              </a:ext>
            </a:extLst>
          </p:cNvPr>
          <p:cNvSpPr>
            <a:spLocks noGrp="1"/>
          </p:cNvSpPr>
          <p:nvPr>
            <p:ph type="sldNum" sz="quarter" idx="4"/>
          </p:nvPr>
        </p:nvSpPr>
        <p:spPr>
          <a:xfrm>
            <a:off x="11424592" y="182223"/>
            <a:ext cx="576064" cy="365125"/>
          </a:xfrm>
          <a:prstGeom prst="rect">
            <a:avLst/>
          </a:prstGeom>
        </p:spPr>
        <p:txBody>
          <a:bodyPr vert="horz" lIns="91440" tIns="45720" rIns="91440" bIns="45720" rtlCol="0" anchor="ctr"/>
          <a:lstStyle>
            <a:lvl1pPr algn="r">
              <a:defRPr sz="1600">
                <a:solidFill>
                  <a:schemeClr val="bg1"/>
                </a:solidFill>
                <a:latin typeface="UCL Sans" pitchFamily="2" charset="77"/>
              </a:defRPr>
            </a:lvl1pPr>
          </a:lstStyle>
          <a:p>
            <a:fld id="{039E9024-9481-D947-83B5-1D6F8C86C24B}" type="slidenum">
              <a:rPr lang="en-US" smtClean="0"/>
              <a:pPr/>
              <a:t>‹#›</a:t>
            </a:fld>
            <a:endParaRPr lang="en-US" sz="1600"/>
          </a:p>
        </p:txBody>
      </p:sp>
      <p:pic>
        <p:nvPicPr>
          <p:cNvPr id="7" name="Picture 6">
            <a:extLst>
              <a:ext uri="{FF2B5EF4-FFF2-40B4-BE49-F238E27FC236}">
                <a16:creationId xmlns:a16="http://schemas.microsoft.com/office/drawing/2014/main" id="{EA38881F-E8AE-9A38-2704-4C3F4DB841BB}"/>
              </a:ext>
              <a:ext uri="{C183D7F6-B498-43B3-948B-1728B52AA6E4}">
                <adec:decorative xmlns:adec="http://schemas.microsoft.com/office/drawing/2017/decorative" val="1"/>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10577376" y="6276501"/>
            <a:ext cx="1421688" cy="399052"/>
          </a:xfrm>
          <a:prstGeom prst="rect">
            <a:avLst/>
          </a:prstGeom>
        </p:spPr>
      </p:pic>
    </p:spTree>
    <p:extLst>
      <p:ext uri="{BB962C8B-B14F-4D97-AF65-F5344CB8AC3E}">
        <p14:creationId xmlns:p14="http://schemas.microsoft.com/office/powerpoint/2010/main" val="3281218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3" r:id="rId4"/>
    <p:sldLayoutId id="2147483912" r:id="rId5"/>
  </p:sldLayoutIdLst>
  <p:txStyles>
    <p:titleStyle>
      <a:lvl1pPr algn="l" defTabSz="914400" rtl="0" eaLnBrk="1" latinLnBrk="0" hangingPunct="1">
        <a:lnSpc>
          <a:spcPct val="90000"/>
        </a:lnSpc>
        <a:spcBef>
          <a:spcPct val="0"/>
        </a:spcBef>
        <a:buNone/>
        <a:defRPr sz="4200" kern="1200">
          <a:solidFill>
            <a:schemeClr val="bg1"/>
          </a:solidFill>
          <a:latin typeface="UCL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8B9E3-E59F-0B1F-8D65-A473D6673291}"/>
              </a:ext>
            </a:extLst>
          </p:cNvPr>
          <p:cNvSpPr>
            <a:spLocks noGrp="1"/>
          </p:cNvSpPr>
          <p:nvPr>
            <p:ph type="title"/>
          </p:nvPr>
        </p:nvSpPr>
        <p:spPr>
          <a:xfrm>
            <a:off x="418539" y="365125"/>
            <a:ext cx="11354922" cy="1108800"/>
          </a:xfrm>
          <a:prstGeom prst="rect">
            <a:avLst/>
          </a:prstGeom>
        </p:spPr>
        <p:txBody>
          <a:bodyPr vert="horz" lIns="91440" tIns="45720" rIns="91440" bIns="45720" rtlCol="0" anchor="ctr">
            <a:normAutofit/>
          </a:bodyPr>
          <a:lstStyle/>
          <a:p>
            <a:r>
              <a:rPr lang="en-GB"/>
              <a:t>Click to edit Master title style</a:t>
            </a:r>
          </a:p>
        </p:txBody>
      </p:sp>
      <p:sp>
        <p:nvSpPr>
          <p:cNvPr id="8" name="Text Placeholder 2">
            <a:extLst>
              <a:ext uri="{FF2B5EF4-FFF2-40B4-BE49-F238E27FC236}">
                <a16:creationId xmlns:a16="http://schemas.microsoft.com/office/drawing/2014/main" id="{F2C8B1BD-B1CE-7212-43EF-E4BB172F7A0F}"/>
              </a:ext>
            </a:extLst>
          </p:cNvPr>
          <p:cNvSpPr>
            <a:spLocks noGrp="1"/>
          </p:cNvSpPr>
          <p:nvPr>
            <p:ph type="body" idx="1"/>
          </p:nvPr>
        </p:nvSpPr>
        <p:spPr>
          <a:xfrm>
            <a:off x="418539" y="1700808"/>
            <a:ext cx="11354922" cy="44761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Date Placeholder 3">
            <a:extLst>
              <a:ext uri="{FF2B5EF4-FFF2-40B4-BE49-F238E27FC236}">
                <a16:creationId xmlns:a16="http://schemas.microsoft.com/office/drawing/2014/main" id="{7A1D6A56-627B-0CAC-D4B9-5AA18D664C3B}"/>
              </a:ext>
            </a:extLst>
          </p:cNvPr>
          <p:cNvSpPr>
            <a:spLocks noGrp="1"/>
          </p:cNvSpPr>
          <p:nvPr>
            <p:ph type="dt" sz="half" idx="2"/>
          </p:nvPr>
        </p:nvSpPr>
        <p:spPr>
          <a:xfrm>
            <a:off x="847912" y="6356350"/>
            <a:ext cx="1719696" cy="365125"/>
          </a:xfrm>
          <a:prstGeom prst="rect">
            <a:avLst/>
          </a:prstGeom>
        </p:spPr>
        <p:txBody>
          <a:bodyPr vert="horz" lIns="91440" tIns="45720" rIns="91440" bIns="45720" rtlCol="0" anchor="ctr"/>
          <a:lstStyle>
            <a:lvl1pPr algn="l">
              <a:defRPr sz="1600">
                <a:solidFill>
                  <a:schemeClr val="tx1">
                    <a:tint val="82000"/>
                  </a:schemeClr>
                </a:solidFill>
                <a:latin typeface="UCL Sans" pitchFamily="2" charset="77"/>
              </a:defRPr>
            </a:lvl1pPr>
          </a:lstStyle>
          <a:p>
            <a:fld id="{0FB0F1E8-7064-5E40-8571-ED19D5A728F1}" type="datetime1">
              <a:rPr lang="en-GB" noProof="1" smtClean="0"/>
              <a:pPr/>
              <a:t>25/06/2026</a:t>
            </a:fld>
            <a:endParaRPr lang="en-GB" sz="1600" noProof="1"/>
          </a:p>
        </p:txBody>
      </p:sp>
      <p:sp>
        <p:nvSpPr>
          <p:cNvPr id="10" name="Footer Placeholder 4">
            <a:extLst>
              <a:ext uri="{FF2B5EF4-FFF2-40B4-BE49-F238E27FC236}">
                <a16:creationId xmlns:a16="http://schemas.microsoft.com/office/drawing/2014/main" id="{430A6898-3A09-539D-0C09-3869C6FFC8FD}"/>
              </a:ext>
            </a:extLst>
          </p:cNvPr>
          <p:cNvSpPr>
            <a:spLocks noGrp="1"/>
          </p:cNvSpPr>
          <p:nvPr>
            <p:ph type="ftr" sz="quarter" idx="3"/>
          </p:nvPr>
        </p:nvSpPr>
        <p:spPr>
          <a:xfrm>
            <a:off x="2800512" y="6356350"/>
            <a:ext cx="7543960" cy="365125"/>
          </a:xfrm>
          <a:prstGeom prst="rect">
            <a:avLst/>
          </a:prstGeom>
        </p:spPr>
        <p:txBody>
          <a:bodyPr vert="horz" lIns="91440" tIns="45720" rIns="91440" bIns="45720" rtlCol="0" anchor="ctr"/>
          <a:lstStyle>
            <a:lvl1pPr algn="ctr">
              <a:defRPr sz="1600">
                <a:solidFill>
                  <a:schemeClr val="tx1">
                    <a:tint val="82000"/>
                  </a:schemeClr>
                </a:solidFill>
                <a:latin typeface="UCL Sans" pitchFamily="2" charset="77"/>
              </a:defRPr>
            </a:lvl1pPr>
          </a:lstStyle>
          <a:p>
            <a:endParaRPr lang="en-GB" sz="1600" noProof="1"/>
          </a:p>
        </p:txBody>
      </p:sp>
      <p:sp>
        <p:nvSpPr>
          <p:cNvPr id="11" name="Slide Number Placeholder 5">
            <a:extLst>
              <a:ext uri="{FF2B5EF4-FFF2-40B4-BE49-F238E27FC236}">
                <a16:creationId xmlns:a16="http://schemas.microsoft.com/office/drawing/2014/main" id="{EA264BA6-32AB-2C41-52EC-87CEFC9FA3EE}"/>
              </a:ext>
            </a:extLst>
          </p:cNvPr>
          <p:cNvSpPr>
            <a:spLocks noGrp="1"/>
          </p:cNvSpPr>
          <p:nvPr>
            <p:ph type="sldNum" sz="quarter" idx="4"/>
          </p:nvPr>
        </p:nvSpPr>
        <p:spPr>
          <a:xfrm>
            <a:off x="11496600" y="39539"/>
            <a:ext cx="623392" cy="365125"/>
          </a:xfrm>
          <a:prstGeom prst="rect">
            <a:avLst/>
          </a:prstGeom>
        </p:spPr>
        <p:txBody>
          <a:bodyPr vert="horz" lIns="91440" tIns="45720" rIns="91440" bIns="45720" rtlCol="0" anchor="ctr"/>
          <a:lstStyle>
            <a:lvl1pPr algn="r">
              <a:defRPr sz="1600">
                <a:solidFill>
                  <a:schemeClr val="tx1">
                    <a:tint val="82000"/>
                  </a:schemeClr>
                </a:solidFill>
                <a:latin typeface="UCL Sans" pitchFamily="2" charset="77"/>
              </a:defRPr>
            </a:lvl1pPr>
          </a:lstStyle>
          <a:p>
            <a:fld id="{053C7F91-C859-1C4D-B061-963A35A2ECCC}" type="slidenum">
              <a:rPr lang="en-GB" noProof="1" smtClean="0"/>
              <a:pPr/>
              <a:t>‹#›</a:t>
            </a:fld>
            <a:endParaRPr lang="en-GB" noProof="1"/>
          </a:p>
        </p:txBody>
      </p:sp>
      <p:pic>
        <p:nvPicPr>
          <p:cNvPr id="2" name="Picture 1">
            <a:extLst>
              <a:ext uri="{FF2B5EF4-FFF2-40B4-BE49-F238E27FC236}">
                <a16:creationId xmlns:a16="http://schemas.microsoft.com/office/drawing/2014/main" id="{75126251-DE6A-F70F-D2C2-9573927BE59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17" cstate="screen">
            <a:extLst>
              <a:ext uri="{28A0092B-C50C-407E-A947-70E740481C1C}">
                <a14:useLocalDpi xmlns:a14="http://schemas.microsoft.com/office/drawing/2010/main"/>
              </a:ext>
            </a:extLst>
          </a:blip>
          <a:stretch>
            <a:fillRect/>
          </a:stretch>
        </p:blipFill>
        <p:spPr>
          <a:xfrm>
            <a:off x="10577376" y="6274800"/>
            <a:ext cx="1421688" cy="399052"/>
          </a:xfrm>
          <a:prstGeom prst="rect">
            <a:avLst/>
          </a:prstGeom>
        </p:spPr>
      </p:pic>
      <p:pic>
        <p:nvPicPr>
          <p:cNvPr id="6" name="Picture 5" descr="The Jolly Shrewdness logo">
            <a:extLst>
              <a:ext uri="{FF2B5EF4-FFF2-40B4-BE49-F238E27FC236}">
                <a16:creationId xmlns:a16="http://schemas.microsoft.com/office/drawing/2014/main" id="{FAF7F5ED-B1A8-75C0-4701-E34402DBBAAE}"/>
              </a:ext>
            </a:extLst>
          </p:cNvPr>
          <p:cNvPicPr>
            <a:picLocks noGrp="1" noRot="1" noChangeAspect="1" noMove="1" noResize="1" noEditPoints="1" noAdjustHandles="1" noChangeArrowheads="1" noChangeShapeType="1" noCrop="1"/>
          </p:cNvPicPr>
          <p:nvPr userDrawn="1"/>
        </p:nvPicPr>
        <p:blipFill>
          <a:blip r:embed="rId18">
            <a:extLst>
              <a:ext uri="{28A0092B-C50C-407E-A947-70E740481C1C}">
                <a14:useLocalDpi xmlns:a14="http://schemas.microsoft.com/office/drawing/2010/main" val="0"/>
              </a:ext>
            </a:extLst>
          </a:blip>
          <a:stretch>
            <a:fillRect/>
          </a:stretch>
        </p:blipFill>
        <p:spPr>
          <a:xfrm>
            <a:off x="0" y="6242992"/>
            <a:ext cx="615008" cy="615008"/>
          </a:xfrm>
          <a:prstGeom prst="rect">
            <a:avLst/>
          </a:prstGeom>
        </p:spPr>
      </p:pic>
    </p:spTree>
    <p:extLst>
      <p:ext uri="{BB962C8B-B14F-4D97-AF65-F5344CB8AC3E}">
        <p14:creationId xmlns:p14="http://schemas.microsoft.com/office/powerpoint/2010/main" val="1978618658"/>
      </p:ext>
    </p:extLst>
  </p:cSld>
  <p:clrMap bg1="lt1" tx1="dk1" bg2="lt2" tx2="dk2" accent1="accent1" accent2="accent2" accent3="accent3" accent4="accent4" accent5="accent5" accent6="accent6" hlink="hlink" folHlink="folHlink"/>
  <p:sldLayoutIdLst>
    <p:sldLayoutId id="2147483833" r:id="rId1"/>
    <p:sldLayoutId id="2147483820" r:id="rId2"/>
    <p:sldLayoutId id="2147483834" r:id="rId3"/>
    <p:sldLayoutId id="2147483940" r:id="rId4"/>
    <p:sldLayoutId id="2147483943" r:id="rId5"/>
    <p:sldLayoutId id="2147483942" r:id="rId6"/>
    <p:sldLayoutId id="2147483941" r:id="rId7"/>
    <p:sldLayoutId id="2147483822" r:id="rId8"/>
    <p:sldLayoutId id="2147483823" r:id="rId9"/>
    <p:sldLayoutId id="2147483824" r:id="rId10"/>
    <p:sldLayoutId id="2147483825" r:id="rId11"/>
    <p:sldLayoutId id="2147483826" r:id="rId12"/>
    <p:sldLayoutId id="2147483828" r:id="rId13"/>
    <p:sldLayoutId id="2147483829" r:id="rId14"/>
    <p:sldLayoutId id="2147483832" r:id="rId15"/>
  </p:sldLayoutIdLst>
  <p:hf hdr="0"/>
  <p:txStyles>
    <p:titleStyle>
      <a:lvl1pPr algn="l" defTabSz="914400" rtl="0" eaLnBrk="1" latinLnBrk="0" hangingPunct="1">
        <a:lnSpc>
          <a:spcPct val="90000"/>
        </a:lnSpc>
        <a:spcBef>
          <a:spcPct val="0"/>
        </a:spcBef>
        <a:buNone/>
        <a:defRPr sz="3600" b="1" i="0" kern="1200">
          <a:solidFill>
            <a:schemeClr val="accent1"/>
          </a:solidFill>
          <a:latin typeface="UC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8">
          <p15:clr>
            <a:srgbClr val="F26B43"/>
          </p15:clr>
        </p15:guide>
        <p15:guide id="2" pos="258">
          <p15:clr>
            <a:srgbClr val="F26B43"/>
          </p15:clr>
        </p15:guide>
        <p15:guide id="3" orient="horz" pos="4064">
          <p15:clr>
            <a:srgbClr val="F26B43"/>
          </p15:clr>
        </p15:guide>
        <p15:guide id="4" pos="853">
          <p15:clr>
            <a:srgbClr val="F26B43"/>
          </p15:clr>
        </p15:guide>
        <p15:guide id="5" pos="1451">
          <p15:clr>
            <a:srgbClr val="F26B43"/>
          </p15:clr>
        </p15:guide>
        <p15:guide id="6" pos="2048">
          <p15:clr>
            <a:srgbClr val="F26B43"/>
          </p15:clr>
        </p15:guide>
        <p15:guide id="7" pos="2643">
          <p15:clr>
            <a:srgbClr val="F26B43"/>
          </p15:clr>
        </p15:guide>
        <p15:guide id="8" pos="3840">
          <p15:clr>
            <a:srgbClr val="F26B43"/>
          </p15:clr>
        </p15:guide>
        <p15:guide id="9" pos="3241">
          <p15:clr>
            <a:srgbClr val="F26B43"/>
          </p15:clr>
        </p15:guide>
        <p15:guide id="10" pos="4436">
          <p15:clr>
            <a:srgbClr val="F26B43"/>
          </p15:clr>
        </p15:guide>
        <p15:guide id="11" pos="5034">
          <p15:clr>
            <a:srgbClr val="F26B43"/>
          </p15:clr>
        </p15:guide>
        <p15:guide id="12" pos="5630">
          <p15:clr>
            <a:srgbClr val="F26B43"/>
          </p15:clr>
        </p15:guide>
        <p15:guide id="13" pos="6226">
          <p15:clr>
            <a:srgbClr val="F26B43"/>
          </p15:clr>
        </p15:guide>
        <p15:guide id="14" pos="6824">
          <p15:clr>
            <a:srgbClr val="F26B43"/>
          </p15:clr>
        </p15:guide>
        <p15:guide id="15" pos="7421">
          <p15:clr>
            <a:srgbClr val="F26B43"/>
          </p15:clr>
        </p15:guide>
        <p15:guide id="16" orient="horz" pos="3430">
          <p15:clr>
            <a:srgbClr val="F26B43"/>
          </p15:clr>
        </p15:guide>
        <p15:guide id="17" orient="horz" pos="2796">
          <p15:clr>
            <a:srgbClr val="F26B43"/>
          </p15:clr>
        </p15:guide>
        <p15:guide id="18" orient="horz" pos="894">
          <p15:clr>
            <a:srgbClr val="F26B43"/>
          </p15:clr>
        </p15:guide>
        <p15:guide id="19" orient="horz" pos="1526">
          <p15:clr>
            <a:srgbClr val="F26B43"/>
          </p15:clr>
        </p15:guide>
        <p15:guide id="2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8B9E3-E59F-0B1F-8D65-A473D6673291}"/>
              </a:ext>
            </a:extLst>
          </p:cNvPr>
          <p:cNvSpPr>
            <a:spLocks noGrp="1"/>
          </p:cNvSpPr>
          <p:nvPr>
            <p:ph type="title"/>
          </p:nvPr>
        </p:nvSpPr>
        <p:spPr>
          <a:xfrm>
            <a:off x="418539" y="365125"/>
            <a:ext cx="11354922" cy="1108800"/>
          </a:xfrm>
          <a:prstGeom prst="rect">
            <a:avLst/>
          </a:prstGeom>
        </p:spPr>
        <p:txBody>
          <a:bodyPr vert="horz" lIns="91440" tIns="45720" rIns="91440" bIns="45720" rtlCol="0" anchor="ctr">
            <a:normAutofit/>
          </a:bodyPr>
          <a:lstStyle/>
          <a:p>
            <a:r>
              <a:rPr lang="en-GB"/>
              <a:t>Click to edit Master title style</a:t>
            </a:r>
          </a:p>
        </p:txBody>
      </p:sp>
      <p:sp>
        <p:nvSpPr>
          <p:cNvPr id="8" name="Text Placeholder 2">
            <a:extLst>
              <a:ext uri="{FF2B5EF4-FFF2-40B4-BE49-F238E27FC236}">
                <a16:creationId xmlns:a16="http://schemas.microsoft.com/office/drawing/2014/main" id="{F2C8B1BD-B1CE-7212-43EF-E4BB172F7A0F}"/>
              </a:ext>
            </a:extLst>
          </p:cNvPr>
          <p:cNvSpPr>
            <a:spLocks noGrp="1"/>
          </p:cNvSpPr>
          <p:nvPr>
            <p:ph type="body" idx="1"/>
          </p:nvPr>
        </p:nvSpPr>
        <p:spPr>
          <a:xfrm>
            <a:off x="418539" y="1700808"/>
            <a:ext cx="11354922" cy="447615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Date Placeholder 3">
            <a:extLst>
              <a:ext uri="{FF2B5EF4-FFF2-40B4-BE49-F238E27FC236}">
                <a16:creationId xmlns:a16="http://schemas.microsoft.com/office/drawing/2014/main" id="{7A1D6A56-627B-0CAC-D4B9-5AA18D664C3B}"/>
              </a:ext>
            </a:extLst>
          </p:cNvPr>
          <p:cNvSpPr>
            <a:spLocks noGrp="1"/>
          </p:cNvSpPr>
          <p:nvPr>
            <p:ph type="dt" sz="half" idx="2"/>
          </p:nvPr>
        </p:nvSpPr>
        <p:spPr>
          <a:xfrm>
            <a:off x="847912" y="6356350"/>
            <a:ext cx="1719696" cy="365125"/>
          </a:xfrm>
          <a:prstGeom prst="rect">
            <a:avLst/>
          </a:prstGeom>
        </p:spPr>
        <p:txBody>
          <a:bodyPr vert="horz" lIns="91440" tIns="45720" rIns="91440" bIns="45720" rtlCol="0" anchor="ctr"/>
          <a:lstStyle>
            <a:lvl1pPr algn="l">
              <a:defRPr sz="1600">
                <a:solidFill>
                  <a:schemeClr val="tx1">
                    <a:tint val="82000"/>
                  </a:schemeClr>
                </a:solidFill>
                <a:latin typeface="UCL Sans" pitchFamily="2" charset="77"/>
              </a:defRPr>
            </a:lvl1pPr>
          </a:lstStyle>
          <a:p>
            <a:fld id="{0FB0F1E8-7064-5E40-8571-ED19D5A728F1}" type="datetime1">
              <a:rPr lang="en-GB" noProof="1" smtClean="0"/>
              <a:pPr/>
              <a:t>25/06/2026</a:t>
            </a:fld>
            <a:endParaRPr lang="en-GB" sz="1600" noProof="1"/>
          </a:p>
        </p:txBody>
      </p:sp>
      <p:sp>
        <p:nvSpPr>
          <p:cNvPr id="10" name="Footer Placeholder 4">
            <a:extLst>
              <a:ext uri="{FF2B5EF4-FFF2-40B4-BE49-F238E27FC236}">
                <a16:creationId xmlns:a16="http://schemas.microsoft.com/office/drawing/2014/main" id="{430A6898-3A09-539D-0C09-3869C6FFC8FD}"/>
              </a:ext>
            </a:extLst>
          </p:cNvPr>
          <p:cNvSpPr>
            <a:spLocks noGrp="1"/>
          </p:cNvSpPr>
          <p:nvPr>
            <p:ph type="ftr" sz="quarter" idx="3"/>
          </p:nvPr>
        </p:nvSpPr>
        <p:spPr>
          <a:xfrm>
            <a:off x="2800512" y="6356350"/>
            <a:ext cx="7543960" cy="365125"/>
          </a:xfrm>
          <a:prstGeom prst="rect">
            <a:avLst/>
          </a:prstGeom>
        </p:spPr>
        <p:txBody>
          <a:bodyPr vert="horz" lIns="91440" tIns="45720" rIns="91440" bIns="45720" rtlCol="0" anchor="ctr"/>
          <a:lstStyle>
            <a:lvl1pPr algn="ctr">
              <a:defRPr sz="1600">
                <a:solidFill>
                  <a:schemeClr val="tx1">
                    <a:tint val="82000"/>
                  </a:schemeClr>
                </a:solidFill>
                <a:latin typeface="UCL Sans" pitchFamily="2" charset="77"/>
              </a:defRPr>
            </a:lvl1pPr>
          </a:lstStyle>
          <a:p>
            <a:endParaRPr lang="en-GB" sz="1600" noProof="1"/>
          </a:p>
        </p:txBody>
      </p:sp>
      <p:sp>
        <p:nvSpPr>
          <p:cNvPr id="11" name="Slide Number Placeholder 5">
            <a:extLst>
              <a:ext uri="{FF2B5EF4-FFF2-40B4-BE49-F238E27FC236}">
                <a16:creationId xmlns:a16="http://schemas.microsoft.com/office/drawing/2014/main" id="{EA264BA6-32AB-2C41-52EC-87CEFC9FA3EE}"/>
              </a:ext>
            </a:extLst>
          </p:cNvPr>
          <p:cNvSpPr>
            <a:spLocks noGrp="1"/>
          </p:cNvSpPr>
          <p:nvPr>
            <p:ph type="sldNum" sz="quarter" idx="4"/>
          </p:nvPr>
        </p:nvSpPr>
        <p:spPr>
          <a:xfrm>
            <a:off x="11496600" y="39539"/>
            <a:ext cx="623392" cy="365125"/>
          </a:xfrm>
          <a:prstGeom prst="rect">
            <a:avLst/>
          </a:prstGeom>
        </p:spPr>
        <p:txBody>
          <a:bodyPr vert="horz" lIns="91440" tIns="45720" rIns="91440" bIns="45720" rtlCol="0" anchor="ctr"/>
          <a:lstStyle>
            <a:lvl1pPr algn="r">
              <a:defRPr sz="1600">
                <a:solidFill>
                  <a:schemeClr val="tx1">
                    <a:tint val="82000"/>
                  </a:schemeClr>
                </a:solidFill>
                <a:latin typeface="UCL Sans" pitchFamily="2" charset="77"/>
              </a:defRPr>
            </a:lvl1pPr>
          </a:lstStyle>
          <a:p>
            <a:fld id="{053C7F91-C859-1C4D-B061-963A35A2ECCC}" type="slidenum">
              <a:rPr lang="en-GB" noProof="1" smtClean="0"/>
              <a:pPr/>
              <a:t>‹#›</a:t>
            </a:fld>
            <a:endParaRPr lang="en-GB" noProof="1"/>
          </a:p>
        </p:txBody>
      </p:sp>
    </p:spTree>
    <p:extLst>
      <p:ext uri="{BB962C8B-B14F-4D97-AF65-F5344CB8AC3E}">
        <p14:creationId xmlns:p14="http://schemas.microsoft.com/office/powerpoint/2010/main" val="2910620501"/>
      </p:ext>
    </p:extLst>
  </p:cSld>
  <p:clrMap bg1="lt1" tx1="dk1" bg2="lt2" tx2="dk2" accent1="accent1" accent2="accent2" accent3="accent3" accent4="accent4" accent5="accent5" accent6="accent6" hlink="hlink" folHlink="folHlink"/>
  <p:sldLayoutIdLst>
    <p:sldLayoutId id="2147483925" r:id="rId1"/>
    <p:sldLayoutId id="2147483927" r:id="rId2"/>
    <p:sldLayoutId id="2147483926" r:id="rId3"/>
    <p:sldLayoutId id="2147483928" r:id="rId4"/>
  </p:sldLayoutIdLst>
  <p:hf hdr="0"/>
  <p:txStyles>
    <p:titleStyle>
      <a:lvl1pPr algn="l" defTabSz="914400" rtl="0" eaLnBrk="1" latinLnBrk="0" hangingPunct="1">
        <a:lnSpc>
          <a:spcPct val="90000"/>
        </a:lnSpc>
        <a:spcBef>
          <a:spcPct val="0"/>
        </a:spcBef>
        <a:buNone/>
        <a:defRPr sz="3600" b="1" i="0" kern="1200">
          <a:solidFill>
            <a:schemeClr val="accent1"/>
          </a:solidFill>
          <a:latin typeface="UC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8">
          <p15:clr>
            <a:srgbClr val="F26B43"/>
          </p15:clr>
        </p15:guide>
        <p15:guide id="2" pos="258">
          <p15:clr>
            <a:srgbClr val="F26B43"/>
          </p15:clr>
        </p15:guide>
        <p15:guide id="3" orient="horz" pos="4064">
          <p15:clr>
            <a:srgbClr val="F26B43"/>
          </p15:clr>
        </p15:guide>
        <p15:guide id="4" pos="853">
          <p15:clr>
            <a:srgbClr val="F26B43"/>
          </p15:clr>
        </p15:guide>
        <p15:guide id="5" pos="1451">
          <p15:clr>
            <a:srgbClr val="F26B43"/>
          </p15:clr>
        </p15:guide>
        <p15:guide id="6" pos="2048">
          <p15:clr>
            <a:srgbClr val="F26B43"/>
          </p15:clr>
        </p15:guide>
        <p15:guide id="7" pos="2643">
          <p15:clr>
            <a:srgbClr val="F26B43"/>
          </p15:clr>
        </p15:guide>
        <p15:guide id="8" pos="3840">
          <p15:clr>
            <a:srgbClr val="F26B43"/>
          </p15:clr>
        </p15:guide>
        <p15:guide id="9" pos="3241">
          <p15:clr>
            <a:srgbClr val="F26B43"/>
          </p15:clr>
        </p15:guide>
        <p15:guide id="10" pos="4436">
          <p15:clr>
            <a:srgbClr val="F26B43"/>
          </p15:clr>
        </p15:guide>
        <p15:guide id="11" pos="5034">
          <p15:clr>
            <a:srgbClr val="F26B43"/>
          </p15:clr>
        </p15:guide>
        <p15:guide id="12" pos="5630">
          <p15:clr>
            <a:srgbClr val="F26B43"/>
          </p15:clr>
        </p15:guide>
        <p15:guide id="13" pos="6226">
          <p15:clr>
            <a:srgbClr val="F26B43"/>
          </p15:clr>
        </p15:guide>
        <p15:guide id="14" pos="6824">
          <p15:clr>
            <a:srgbClr val="F26B43"/>
          </p15:clr>
        </p15:guide>
        <p15:guide id="15" pos="7421">
          <p15:clr>
            <a:srgbClr val="F26B43"/>
          </p15:clr>
        </p15:guide>
        <p15:guide id="16" orient="horz" pos="3430">
          <p15:clr>
            <a:srgbClr val="F26B43"/>
          </p15:clr>
        </p15:guide>
        <p15:guide id="17" orient="horz" pos="2796">
          <p15:clr>
            <a:srgbClr val="F26B43"/>
          </p15:clr>
        </p15:guide>
        <p15:guide id="18" orient="horz" pos="894">
          <p15:clr>
            <a:srgbClr val="F26B43"/>
          </p15:clr>
        </p15:guide>
        <p15:guide id="19" orient="horz" pos="1526">
          <p15:clr>
            <a:srgbClr val="F26B43"/>
          </p15:clr>
        </p15:guide>
        <p15:guide id="2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8B9E3-E59F-0B1F-8D65-A473D6673291}"/>
              </a:ext>
            </a:extLst>
          </p:cNvPr>
          <p:cNvSpPr>
            <a:spLocks noGrp="1"/>
          </p:cNvSpPr>
          <p:nvPr>
            <p:ph type="title"/>
          </p:nvPr>
        </p:nvSpPr>
        <p:spPr>
          <a:xfrm>
            <a:off x="551383" y="365125"/>
            <a:ext cx="11025609" cy="1108800"/>
          </a:xfrm>
          <a:prstGeom prst="rect">
            <a:avLst/>
          </a:prstGeom>
        </p:spPr>
        <p:txBody>
          <a:bodyPr vert="horz" lIns="91440" tIns="45720" rIns="91440" bIns="45720" rtlCol="0" anchor="ctr">
            <a:normAutofit/>
          </a:bodyPr>
          <a:lstStyle/>
          <a:p>
            <a:r>
              <a:rPr lang="en-GB"/>
              <a:t>Click to edit Master title style</a:t>
            </a:r>
          </a:p>
        </p:txBody>
      </p:sp>
      <p:sp>
        <p:nvSpPr>
          <p:cNvPr id="8" name="Text Placeholder 2">
            <a:extLst>
              <a:ext uri="{FF2B5EF4-FFF2-40B4-BE49-F238E27FC236}">
                <a16:creationId xmlns:a16="http://schemas.microsoft.com/office/drawing/2014/main" id="{F2C8B1BD-B1CE-7212-43EF-E4BB172F7A0F}"/>
              </a:ext>
            </a:extLst>
          </p:cNvPr>
          <p:cNvSpPr>
            <a:spLocks noGrp="1"/>
          </p:cNvSpPr>
          <p:nvPr>
            <p:ph type="body" idx="1"/>
          </p:nvPr>
        </p:nvSpPr>
        <p:spPr>
          <a:xfrm>
            <a:off x="551383" y="1700808"/>
            <a:ext cx="11447681" cy="447615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Date Placeholder 3">
            <a:extLst>
              <a:ext uri="{FF2B5EF4-FFF2-40B4-BE49-F238E27FC236}">
                <a16:creationId xmlns:a16="http://schemas.microsoft.com/office/drawing/2014/main" id="{7A1D6A56-627B-0CAC-D4B9-5AA18D664C3B}"/>
              </a:ext>
            </a:extLst>
          </p:cNvPr>
          <p:cNvSpPr>
            <a:spLocks noGrp="1"/>
          </p:cNvSpPr>
          <p:nvPr>
            <p:ph type="dt" sz="half" idx="2"/>
          </p:nvPr>
        </p:nvSpPr>
        <p:spPr>
          <a:xfrm>
            <a:off x="551383" y="6356350"/>
            <a:ext cx="1719696" cy="365125"/>
          </a:xfrm>
          <a:prstGeom prst="rect">
            <a:avLst/>
          </a:prstGeom>
        </p:spPr>
        <p:txBody>
          <a:bodyPr vert="horz" lIns="91440" tIns="45720" rIns="91440" bIns="45720" rtlCol="0" anchor="ctr"/>
          <a:lstStyle>
            <a:lvl1pPr algn="l">
              <a:defRPr sz="1600">
                <a:solidFill>
                  <a:schemeClr val="tx1">
                    <a:tint val="82000"/>
                  </a:schemeClr>
                </a:solidFill>
                <a:latin typeface="UCL Sans" pitchFamily="2" charset="77"/>
              </a:defRPr>
            </a:lvl1pPr>
          </a:lstStyle>
          <a:p>
            <a:fld id="{0FB0F1E8-7064-5E40-8571-ED19D5A728F1}" type="datetime1">
              <a:rPr lang="en-GB" noProof="1" smtClean="0"/>
              <a:pPr/>
              <a:t>25/06/2026</a:t>
            </a:fld>
            <a:endParaRPr lang="en-GB" sz="1600" noProof="1"/>
          </a:p>
        </p:txBody>
      </p:sp>
      <p:sp>
        <p:nvSpPr>
          <p:cNvPr id="10" name="Footer Placeholder 4">
            <a:extLst>
              <a:ext uri="{FF2B5EF4-FFF2-40B4-BE49-F238E27FC236}">
                <a16:creationId xmlns:a16="http://schemas.microsoft.com/office/drawing/2014/main" id="{430A6898-3A09-539D-0C09-3869C6FFC8FD}"/>
              </a:ext>
            </a:extLst>
          </p:cNvPr>
          <p:cNvSpPr>
            <a:spLocks noGrp="1"/>
          </p:cNvSpPr>
          <p:nvPr>
            <p:ph type="ftr" sz="quarter" idx="3"/>
          </p:nvPr>
        </p:nvSpPr>
        <p:spPr>
          <a:xfrm>
            <a:off x="2567608" y="6356350"/>
            <a:ext cx="7776864" cy="365125"/>
          </a:xfrm>
          <a:prstGeom prst="rect">
            <a:avLst/>
          </a:prstGeom>
        </p:spPr>
        <p:txBody>
          <a:bodyPr vert="horz" lIns="91440" tIns="45720" rIns="91440" bIns="45720" rtlCol="0" anchor="ctr"/>
          <a:lstStyle>
            <a:lvl1pPr algn="ctr">
              <a:defRPr sz="1600">
                <a:solidFill>
                  <a:schemeClr val="tx1">
                    <a:tint val="82000"/>
                  </a:schemeClr>
                </a:solidFill>
                <a:latin typeface="UCL Sans" pitchFamily="2" charset="77"/>
              </a:defRPr>
            </a:lvl1pPr>
          </a:lstStyle>
          <a:p>
            <a:endParaRPr lang="en-GB" sz="1600" noProof="1"/>
          </a:p>
        </p:txBody>
      </p:sp>
      <p:sp>
        <p:nvSpPr>
          <p:cNvPr id="11" name="Slide Number Placeholder 5">
            <a:extLst>
              <a:ext uri="{FF2B5EF4-FFF2-40B4-BE49-F238E27FC236}">
                <a16:creationId xmlns:a16="http://schemas.microsoft.com/office/drawing/2014/main" id="{EA264BA6-32AB-2C41-52EC-87CEFC9FA3EE}"/>
              </a:ext>
            </a:extLst>
          </p:cNvPr>
          <p:cNvSpPr>
            <a:spLocks noGrp="1"/>
          </p:cNvSpPr>
          <p:nvPr>
            <p:ph type="sldNum" sz="quarter" idx="4"/>
          </p:nvPr>
        </p:nvSpPr>
        <p:spPr>
          <a:xfrm>
            <a:off x="0" y="39539"/>
            <a:ext cx="623392" cy="365125"/>
          </a:xfrm>
          <a:prstGeom prst="rect">
            <a:avLst/>
          </a:prstGeom>
        </p:spPr>
        <p:txBody>
          <a:bodyPr vert="horz" lIns="91440" tIns="45720" rIns="91440" bIns="45720" rtlCol="0" anchor="ctr"/>
          <a:lstStyle>
            <a:lvl1pPr algn="l">
              <a:defRPr sz="1600">
                <a:solidFill>
                  <a:schemeClr val="bg1"/>
                </a:solidFill>
                <a:latin typeface="UCL Sans" pitchFamily="2" charset="77"/>
              </a:defRPr>
            </a:lvl1pPr>
          </a:lstStyle>
          <a:p>
            <a:fld id="{053C7F91-C859-1C4D-B061-963A35A2ECCC}" type="slidenum">
              <a:rPr lang="en-GB" noProof="1" smtClean="0"/>
              <a:pPr/>
              <a:t>‹#›</a:t>
            </a:fld>
            <a:endParaRPr lang="en-GB" noProof="1"/>
          </a:p>
        </p:txBody>
      </p:sp>
      <p:pic>
        <p:nvPicPr>
          <p:cNvPr id="2" name="Picture 1">
            <a:extLst>
              <a:ext uri="{FF2B5EF4-FFF2-40B4-BE49-F238E27FC236}">
                <a16:creationId xmlns:a16="http://schemas.microsoft.com/office/drawing/2014/main" id="{75126251-DE6A-F70F-D2C2-9573927BE59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10577376" y="6274800"/>
            <a:ext cx="1421688" cy="399052"/>
          </a:xfrm>
          <a:prstGeom prst="rect">
            <a:avLst/>
          </a:prstGeom>
        </p:spPr>
      </p:pic>
      <p:pic>
        <p:nvPicPr>
          <p:cNvPr id="6" name="Picture 5" descr="The Jolly Shrewdness logo">
            <a:extLst>
              <a:ext uri="{FF2B5EF4-FFF2-40B4-BE49-F238E27FC236}">
                <a16:creationId xmlns:a16="http://schemas.microsoft.com/office/drawing/2014/main" id="{FAF7F5ED-B1A8-75C0-4701-E34402DBBAA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576992" y="0"/>
            <a:ext cx="615008" cy="615008"/>
          </a:xfrm>
          <a:prstGeom prst="rect">
            <a:avLst/>
          </a:prstGeom>
        </p:spPr>
      </p:pic>
      <p:sp>
        <p:nvSpPr>
          <p:cNvPr id="3" name="Rectangle 2">
            <a:extLst>
              <a:ext uri="{FF2B5EF4-FFF2-40B4-BE49-F238E27FC236}">
                <a16:creationId xmlns:a16="http://schemas.microsoft.com/office/drawing/2014/main" id="{4C7D19DA-AEC3-78E2-1E65-1D8D7F1353CC}"/>
              </a:ext>
              <a:ext uri="{C183D7F6-B498-43B3-948B-1728B52AA6E4}">
                <adec:decorative xmlns:adec="http://schemas.microsoft.com/office/drawing/2017/decorative" val="1"/>
              </a:ext>
            </a:extLst>
          </p:cNvPr>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Tree>
    <p:extLst>
      <p:ext uri="{BB962C8B-B14F-4D97-AF65-F5344CB8AC3E}">
        <p14:creationId xmlns:p14="http://schemas.microsoft.com/office/powerpoint/2010/main" val="84162057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Lst>
  <p:hf hdr="0"/>
  <p:txStyles>
    <p:titleStyle>
      <a:lvl1pPr algn="l" defTabSz="914400" rtl="0" eaLnBrk="1" latinLnBrk="0" hangingPunct="1">
        <a:lnSpc>
          <a:spcPct val="90000"/>
        </a:lnSpc>
        <a:spcBef>
          <a:spcPct val="0"/>
        </a:spcBef>
        <a:buNone/>
        <a:defRPr sz="3600" b="1" i="0" kern="1200">
          <a:solidFill>
            <a:schemeClr val="accent1"/>
          </a:solidFill>
          <a:latin typeface="UC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8">
          <p15:clr>
            <a:srgbClr val="F26B43"/>
          </p15:clr>
        </p15:guide>
        <p15:guide id="2" pos="258">
          <p15:clr>
            <a:srgbClr val="F26B43"/>
          </p15:clr>
        </p15:guide>
        <p15:guide id="3" orient="horz" pos="4064">
          <p15:clr>
            <a:srgbClr val="F26B43"/>
          </p15:clr>
        </p15:guide>
        <p15:guide id="4" pos="853">
          <p15:clr>
            <a:srgbClr val="F26B43"/>
          </p15:clr>
        </p15:guide>
        <p15:guide id="5" pos="1451">
          <p15:clr>
            <a:srgbClr val="F26B43"/>
          </p15:clr>
        </p15:guide>
        <p15:guide id="6" pos="2048">
          <p15:clr>
            <a:srgbClr val="F26B43"/>
          </p15:clr>
        </p15:guide>
        <p15:guide id="7" pos="2643">
          <p15:clr>
            <a:srgbClr val="F26B43"/>
          </p15:clr>
        </p15:guide>
        <p15:guide id="8" pos="3840">
          <p15:clr>
            <a:srgbClr val="F26B43"/>
          </p15:clr>
        </p15:guide>
        <p15:guide id="9" pos="3241">
          <p15:clr>
            <a:srgbClr val="F26B43"/>
          </p15:clr>
        </p15:guide>
        <p15:guide id="10" pos="4436">
          <p15:clr>
            <a:srgbClr val="F26B43"/>
          </p15:clr>
        </p15:guide>
        <p15:guide id="11" pos="5034">
          <p15:clr>
            <a:srgbClr val="F26B43"/>
          </p15:clr>
        </p15:guide>
        <p15:guide id="12" pos="5630">
          <p15:clr>
            <a:srgbClr val="F26B43"/>
          </p15:clr>
        </p15:guide>
        <p15:guide id="13" pos="6226">
          <p15:clr>
            <a:srgbClr val="F26B43"/>
          </p15:clr>
        </p15:guide>
        <p15:guide id="14" pos="6824">
          <p15:clr>
            <a:srgbClr val="F26B43"/>
          </p15:clr>
        </p15:guide>
        <p15:guide id="15" pos="7421">
          <p15:clr>
            <a:srgbClr val="F26B43"/>
          </p15:clr>
        </p15:guide>
        <p15:guide id="16" orient="horz" pos="3430">
          <p15:clr>
            <a:srgbClr val="F26B43"/>
          </p15:clr>
        </p15:guide>
        <p15:guide id="17" orient="horz" pos="2796">
          <p15:clr>
            <a:srgbClr val="F26B43"/>
          </p15:clr>
        </p15:guide>
        <p15:guide id="18" orient="horz" pos="894">
          <p15:clr>
            <a:srgbClr val="F26B43"/>
          </p15:clr>
        </p15:guide>
        <p15:guide id="19" orient="horz" pos="1526">
          <p15:clr>
            <a:srgbClr val="F26B43"/>
          </p15:clr>
        </p15:guide>
        <p15:guide id="2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8B9E3-E59F-0B1F-8D65-A473D6673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8" name="Text Placeholder 2">
            <a:extLst>
              <a:ext uri="{FF2B5EF4-FFF2-40B4-BE49-F238E27FC236}">
                <a16:creationId xmlns:a16="http://schemas.microsoft.com/office/drawing/2014/main" id="{F2C8B1BD-B1CE-7212-43EF-E4BB172F7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Date Placeholder 3">
            <a:extLst>
              <a:ext uri="{FF2B5EF4-FFF2-40B4-BE49-F238E27FC236}">
                <a16:creationId xmlns:a16="http://schemas.microsoft.com/office/drawing/2014/main" id="{7A1D6A56-627B-0CAC-D4B9-5AA18D664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UCL Sans" pitchFamily="2" charset="77"/>
              </a:defRPr>
            </a:lvl1pPr>
          </a:lstStyle>
          <a:p>
            <a:fld id="{0FB0F1E8-7064-5E40-8571-ED19D5A728F1}" type="datetime1">
              <a:rPr lang="en-GB" noProof="1" smtClean="0"/>
              <a:t>25/06/2026</a:t>
            </a:fld>
            <a:endParaRPr lang="en-GB" noProof="1"/>
          </a:p>
        </p:txBody>
      </p:sp>
      <p:sp>
        <p:nvSpPr>
          <p:cNvPr id="10" name="Footer Placeholder 4">
            <a:extLst>
              <a:ext uri="{FF2B5EF4-FFF2-40B4-BE49-F238E27FC236}">
                <a16:creationId xmlns:a16="http://schemas.microsoft.com/office/drawing/2014/main" id="{430A6898-3A09-539D-0C09-3869C6FFC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UCL Sans" pitchFamily="2" charset="77"/>
              </a:defRPr>
            </a:lvl1pPr>
          </a:lstStyle>
          <a:p>
            <a:endParaRPr lang="en-GB" noProof="1"/>
          </a:p>
        </p:txBody>
      </p:sp>
      <p:sp>
        <p:nvSpPr>
          <p:cNvPr id="11" name="Slide Number Placeholder 5">
            <a:extLst>
              <a:ext uri="{FF2B5EF4-FFF2-40B4-BE49-F238E27FC236}">
                <a16:creationId xmlns:a16="http://schemas.microsoft.com/office/drawing/2014/main" id="{EA264BA6-32AB-2C41-52EC-87CEFC9FA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UCL Sans" pitchFamily="2" charset="77"/>
              </a:defRPr>
            </a:lvl1pPr>
          </a:lstStyle>
          <a:p>
            <a:fld id="{053C7F91-C859-1C4D-B061-963A35A2ECCC}" type="slidenum">
              <a:rPr lang="en-GB" noProof="1" smtClean="0"/>
              <a:pPr/>
              <a:t>‹#›</a:t>
            </a:fld>
            <a:endParaRPr lang="en-GB" noProof="1"/>
          </a:p>
        </p:txBody>
      </p:sp>
      <p:sp>
        <p:nvSpPr>
          <p:cNvPr id="2" name="TextBox 1">
            <a:extLst>
              <a:ext uri="{FF2B5EF4-FFF2-40B4-BE49-F238E27FC236}">
                <a16:creationId xmlns:a16="http://schemas.microsoft.com/office/drawing/2014/main" id="{CC011353-B1A1-E7FC-ECC2-83033BC353DD}"/>
              </a:ext>
              <a:ext uri="{C183D7F6-B498-43B3-948B-1728B52AA6E4}">
                <adec:decorative xmlns:adec="http://schemas.microsoft.com/office/drawing/2017/decorative" val="0"/>
              </a:ext>
            </a:extLst>
          </p:cNvPr>
          <p:cNvSpPr txBox="1"/>
          <p:nvPr userDrawn="1"/>
        </p:nvSpPr>
        <p:spPr>
          <a:xfrm>
            <a:off x="1" y="6382921"/>
            <a:ext cx="8610600" cy="307777"/>
          </a:xfrm>
          <a:prstGeom prst="rect">
            <a:avLst/>
          </a:prstGeom>
          <a:solidFill>
            <a:schemeClr val="accent6"/>
          </a:solidFill>
        </p:spPr>
        <p:txBody>
          <a:bodyPr wrap="square" rtlCol="0">
            <a:spAutoFit/>
          </a:bodyPr>
          <a:lstStyle/>
          <a:p>
            <a:pPr lvl="1"/>
            <a:endParaRPr lang="en-GB" sz="1400" b="1" i="0" kern="1200" noProof="1">
              <a:solidFill>
                <a:schemeClr val="tx2"/>
              </a:solidFill>
              <a:effectLst/>
              <a:latin typeface="UCL Sans SemiBold" pitchFamily="2" charset="77"/>
              <a:ea typeface="+mn-ea"/>
              <a:cs typeface="+mn-cs"/>
            </a:endParaRPr>
          </a:p>
        </p:txBody>
      </p:sp>
    </p:spTree>
    <p:extLst>
      <p:ext uri="{BB962C8B-B14F-4D97-AF65-F5344CB8AC3E}">
        <p14:creationId xmlns:p14="http://schemas.microsoft.com/office/powerpoint/2010/main" val="593058804"/>
      </p:ext>
    </p:extLst>
  </p:cSld>
  <p:clrMap bg1="lt1" tx1="dk1" bg2="lt2" tx2="dk2" accent1="accent1" accent2="accent2" accent3="accent3" accent4="accent4" accent5="accent5" accent6="accent6" hlink="hlink" folHlink="folHlink"/>
  <p:sldLayoutIdLst>
    <p:sldLayoutId id="2147483854" r:id="rId1"/>
    <p:sldLayoutId id="2147483855" r:id="rId2"/>
  </p:sldLayoutIdLst>
  <p:hf hdr="0"/>
  <p:txStyles>
    <p:titleStyle>
      <a:lvl1pPr algn="l" defTabSz="914400" rtl="0" eaLnBrk="1" latinLnBrk="0" hangingPunct="1">
        <a:lnSpc>
          <a:spcPct val="90000"/>
        </a:lnSpc>
        <a:spcBef>
          <a:spcPct val="0"/>
        </a:spcBef>
        <a:buNone/>
        <a:defRPr sz="4000" b="1" i="0" kern="1200">
          <a:solidFill>
            <a:schemeClr val="tx1"/>
          </a:solidFill>
          <a:latin typeface="UC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UCL Sans"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UCL Sans"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UCL Sans"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UC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8">
          <p15:clr>
            <a:srgbClr val="F26B43"/>
          </p15:clr>
        </p15:guide>
        <p15:guide id="2" pos="258">
          <p15:clr>
            <a:srgbClr val="F26B43"/>
          </p15:clr>
        </p15:guide>
        <p15:guide id="3" orient="horz" pos="4064">
          <p15:clr>
            <a:srgbClr val="F26B43"/>
          </p15:clr>
        </p15:guide>
        <p15:guide id="4" pos="853">
          <p15:clr>
            <a:srgbClr val="F26B43"/>
          </p15:clr>
        </p15:guide>
        <p15:guide id="5" pos="1451">
          <p15:clr>
            <a:srgbClr val="F26B43"/>
          </p15:clr>
        </p15:guide>
        <p15:guide id="6" pos="2048">
          <p15:clr>
            <a:srgbClr val="F26B43"/>
          </p15:clr>
        </p15:guide>
        <p15:guide id="7" pos="2643">
          <p15:clr>
            <a:srgbClr val="F26B43"/>
          </p15:clr>
        </p15:guide>
        <p15:guide id="8" pos="3840">
          <p15:clr>
            <a:srgbClr val="F26B43"/>
          </p15:clr>
        </p15:guide>
        <p15:guide id="9" pos="3241">
          <p15:clr>
            <a:srgbClr val="F26B43"/>
          </p15:clr>
        </p15:guide>
        <p15:guide id="10" pos="4436">
          <p15:clr>
            <a:srgbClr val="F26B43"/>
          </p15:clr>
        </p15:guide>
        <p15:guide id="11" pos="5034">
          <p15:clr>
            <a:srgbClr val="F26B43"/>
          </p15:clr>
        </p15:guide>
        <p15:guide id="12" pos="5630">
          <p15:clr>
            <a:srgbClr val="F26B43"/>
          </p15:clr>
        </p15:guide>
        <p15:guide id="13" pos="6226">
          <p15:clr>
            <a:srgbClr val="F26B43"/>
          </p15:clr>
        </p15:guide>
        <p15:guide id="14" pos="6824">
          <p15:clr>
            <a:srgbClr val="F26B43"/>
          </p15:clr>
        </p15:guide>
        <p15:guide id="15" pos="7421">
          <p15:clr>
            <a:srgbClr val="F26B43"/>
          </p15:clr>
        </p15:guide>
        <p15:guide id="16" orient="horz" pos="3430">
          <p15:clr>
            <a:srgbClr val="F26B43"/>
          </p15:clr>
        </p15:guide>
        <p15:guide id="17" orient="horz" pos="2796">
          <p15:clr>
            <a:srgbClr val="F26B43"/>
          </p15:clr>
        </p15:guide>
        <p15:guide id="18" orient="horz" pos="894">
          <p15:clr>
            <a:srgbClr val="F26B43"/>
          </p15:clr>
        </p15:guide>
        <p15:guide id="19" orient="horz" pos="1526">
          <p15:clr>
            <a:srgbClr val="F26B43"/>
          </p15:clr>
        </p15:guide>
        <p15:guide id="2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ucl.ac.uk/brand-and-experience/brand"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hyperlink" Target="https://imagestore.ucl.ac.uk/imagestore/start/ucl-new-templates/UCL/UCL%20Powerpoint?fc=browse&amp;column=5&amp;listview=overview&amp;view=preview&amp;fileid=3&amp;fuid=UCL_Using%20UCL%20Sans%20in%20the%20PowerPoint%20Template.docx" TargetMode="External"/><Relationship Id="rId5" Type="http://schemas.openxmlformats.org/officeDocument/2006/relationships/hyperlink" Target="https://support.microsoft.com/en-gb/office/layer-objects-on-slides-81cccf31-9219-4c89-b7ba-9f25ad429c4a" TargetMode="External"/><Relationship Id="rId4" Type="http://schemas.openxmlformats.org/officeDocument/2006/relationships/hyperlink" Target="mailto:brand.comms.ucl.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ucl.ac.uk/brand-and-experience/brand/visual-guidelines/colour"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ucl.ac.uk/isd/services/digital-accessibility-services/creating-accessible-content/slides" TargetMode="External"/><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hyperlink" Target="https://mcmw.abilitynet.org.uk/" TargetMode="External"/><Relationship Id="rId5" Type="http://schemas.openxmlformats.org/officeDocument/2006/relationships/hyperlink" Target="https://www.gov.uk/guidance/publishing-accessible-documents" TargetMode="External"/><Relationship Id="rId4" Type="http://schemas.openxmlformats.org/officeDocument/2006/relationships/hyperlink" Target="https://www.ucl.ac.uk/accessibility/digital-accessibility-polic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06A0708-BDDD-90D4-D820-64312E4915E8}"/>
              </a:ext>
            </a:extLst>
          </p:cNvPr>
          <p:cNvSpPr>
            <a:spLocks noGrp="1" noRot="1" noMove="1" noResize="1" noEditPoints="1" noAdjustHandles="1" noChangeArrowheads="1" noChangeShapeType="1"/>
          </p:cNvSpPr>
          <p:nvPr>
            <p:ph type="title" idx="4294967295"/>
          </p:nvPr>
        </p:nvSpPr>
        <p:spPr>
          <a:xfrm>
            <a:off x="0" y="111125"/>
            <a:ext cx="10515600" cy="290513"/>
          </a:xfrm>
        </p:spPr>
        <p:txBody>
          <a:bodyPr>
            <a:normAutofit fontScale="90000"/>
          </a:bodyPr>
          <a:lstStyle/>
          <a:p>
            <a:pPr rtl="0" eaLnBrk="0" fontAlgn="base" hangingPunct="0"/>
            <a:r>
              <a:rPr lang="en-GB" sz="2400" b="0" i="0" kern="1200" noProof="0" dirty="0">
                <a:solidFill>
                  <a:srgbClr val="000000"/>
                </a:solidFill>
                <a:effectLst/>
                <a:latin typeface="UCL Sans SemiBold" pitchFamily="2" charset="77"/>
                <a:ea typeface="+mn-ea"/>
                <a:cs typeface="+mn-cs"/>
              </a:rPr>
              <a:t>Using this PowerPoint template</a:t>
            </a:r>
            <a:endParaRPr lang="en-GB" noProof="0" dirty="0">
              <a:effectLst/>
            </a:endParaRPr>
          </a:p>
        </p:txBody>
      </p:sp>
      <p:sp>
        <p:nvSpPr>
          <p:cNvPr id="5" name="TextBox 4">
            <a:extLst>
              <a:ext uri="{FF2B5EF4-FFF2-40B4-BE49-F238E27FC236}">
                <a16:creationId xmlns:a16="http://schemas.microsoft.com/office/drawing/2014/main" id="{7680D38E-105B-DB45-5A89-0C87992BA308}"/>
              </a:ext>
              <a:ext uri="{C183D7F6-B498-43B3-948B-1728B52AA6E4}">
                <adec:decorative xmlns:adec="http://schemas.microsoft.com/office/drawing/2017/decorative" val="0"/>
              </a:ext>
            </a:extLst>
          </p:cNvPr>
          <p:cNvSpPr txBox="1"/>
          <p:nvPr/>
        </p:nvSpPr>
        <p:spPr>
          <a:xfrm>
            <a:off x="1199456" y="638522"/>
            <a:ext cx="10507862" cy="523220"/>
          </a:xfrm>
          <a:prstGeom prst="rect">
            <a:avLst/>
          </a:prstGeom>
          <a:solidFill>
            <a:srgbClr val="993BFF"/>
          </a:solidFill>
        </p:spPr>
        <p:txBody>
          <a:bodyPr wrap="square" rtlCol="0">
            <a:spAutoFit/>
          </a:bodyPr>
          <a:lstStyle/>
          <a:p>
            <a:r>
              <a:rPr lang="en-GB" sz="1400" kern="1200" noProof="1">
                <a:solidFill>
                  <a:schemeClr val="bg1"/>
                </a:solidFill>
                <a:effectLst/>
                <a:latin typeface="UCL Sans" pitchFamily="2" charset="77"/>
                <a:ea typeface="+mn-ea"/>
                <a:cs typeface="+mn-cs"/>
              </a:rPr>
              <a:t>The following slides serve as a reference for users. For more detailed guidance, see the UCL brand site at </a:t>
            </a:r>
            <a:r>
              <a:rPr lang="en-GB" sz="1400" kern="1200" noProof="1">
                <a:solidFill>
                  <a:schemeClr val="bg1"/>
                </a:solidFill>
                <a:effectLst/>
                <a:latin typeface="UCL Sans" pitchFamily="2" charset="77"/>
                <a:ea typeface="+mn-ea"/>
                <a:cs typeface="+mn-cs"/>
                <a:hlinkClick r:id="rId3">
                  <a:extLst>
                    <a:ext uri="{A12FA001-AC4F-418D-AE19-62706E023703}">
                      <ahyp:hlinkClr xmlns:ahyp="http://schemas.microsoft.com/office/drawing/2018/hyperlinkcolor" val="tx"/>
                    </a:ext>
                  </a:extLst>
                </a:hlinkClick>
              </a:rPr>
              <a:t>ucl.ac.uk/brand</a:t>
            </a:r>
            <a:r>
              <a:rPr lang="en-GB" sz="1400" kern="1200" noProof="1">
                <a:solidFill>
                  <a:schemeClr val="bg1"/>
                </a:solidFill>
                <a:effectLst/>
                <a:latin typeface="UCL Sans" pitchFamily="2" charset="77"/>
                <a:ea typeface="+mn-ea"/>
                <a:cs typeface="+mn-cs"/>
              </a:rPr>
              <a:t>, </a:t>
            </a:r>
            <a:br>
              <a:rPr lang="en-GB" sz="1400" kern="1200" noProof="1">
                <a:solidFill>
                  <a:schemeClr val="bg1"/>
                </a:solidFill>
                <a:effectLst/>
                <a:latin typeface="UCL Sans" pitchFamily="2" charset="77"/>
                <a:ea typeface="+mn-ea"/>
                <a:cs typeface="+mn-cs"/>
              </a:rPr>
            </a:br>
            <a:r>
              <a:rPr lang="en-GB" sz="1400" kern="1200" noProof="1">
                <a:solidFill>
                  <a:schemeClr val="bg1"/>
                </a:solidFill>
                <a:effectLst/>
                <a:latin typeface="UCL Sans" pitchFamily="2" charset="77"/>
                <a:ea typeface="+mn-ea"/>
                <a:cs typeface="+mn-cs"/>
              </a:rPr>
              <a:t>or email the brand team on </a:t>
            </a:r>
            <a:r>
              <a:rPr lang="en-GB" sz="1400" kern="1200" noProof="1">
                <a:solidFill>
                  <a:schemeClr val="bg1"/>
                </a:solidFill>
                <a:effectLst/>
                <a:latin typeface="UCL Sans" pitchFamily="2" charset="77"/>
                <a:ea typeface="+mn-ea"/>
                <a:cs typeface="+mn-cs"/>
                <a:hlinkClick r:id="rId4">
                  <a:extLst>
                    <a:ext uri="{A12FA001-AC4F-418D-AE19-62706E023703}">
                      <ahyp:hlinkClr xmlns:ahyp="http://schemas.microsoft.com/office/drawing/2018/hyperlinkcolor" val="tx"/>
                    </a:ext>
                  </a:extLst>
                </a:hlinkClick>
              </a:rPr>
              <a:t>brand.comms.@ucl.ac.uk</a:t>
            </a:r>
            <a:r>
              <a:rPr lang="en-GB" sz="1400" kern="1200" noProof="1">
                <a:solidFill>
                  <a:schemeClr val="bg1"/>
                </a:solidFill>
                <a:effectLst/>
                <a:latin typeface="UCL Sans" pitchFamily="2" charset="77"/>
                <a:ea typeface="+mn-ea"/>
                <a:cs typeface="+mn-cs"/>
              </a:rPr>
              <a:t>.</a:t>
            </a:r>
          </a:p>
        </p:txBody>
      </p:sp>
      <p:sp>
        <p:nvSpPr>
          <p:cNvPr id="11" name="TextBox 10">
            <a:extLst>
              <a:ext uri="{FF2B5EF4-FFF2-40B4-BE49-F238E27FC236}">
                <a16:creationId xmlns:a16="http://schemas.microsoft.com/office/drawing/2014/main" id="{9E8C751A-43F0-C99B-BD72-342858F33D11}"/>
              </a:ext>
            </a:extLst>
          </p:cNvPr>
          <p:cNvSpPr txBox="1">
            <a:spLocks/>
          </p:cNvSpPr>
          <p:nvPr/>
        </p:nvSpPr>
        <p:spPr>
          <a:xfrm>
            <a:off x="526368" y="1273423"/>
            <a:ext cx="11180950" cy="5816977"/>
          </a:xfrm>
          <a:prstGeom prst="rect">
            <a:avLst/>
          </a:prstGeom>
          <a:noFill/>
        </p:spPr>
        <p:txBody>
          <a:bodyPr wrap="square">
            <a:spAutoFit/>
          </a:bodyPr>
          <a:lstStyle/>
          <a:p>
            <a:r>
              <a:rPr lang="en-GB" sz="1400" b="0" kern="1200" noProof="1">
                <a:solidFill>
                  <a:schemeClr val="tx1"/>
                </a:solidFill>
                <a:effectLst/>
                <a:latin typeface="UCL Sans" pitchFamily="2" charset="77"/>
                <a:ea typeface="+mn-ea"/>
                <a:cs typeface="+mn-cs"/>
              </a:rPr>
              <a:t>This template includes ready-made layouts designed to suit different types of content. To maintain a consistent brand experience across UCL presentations, please keep the structure and positioning of each layout unchanged where possible.</a:t>
            </a:r>
          </a:p>
          <a:p>
            <a:endParaRPr lang="en-GB" sz="1400" b="0" kern="1200" noProof="1">
              <a:solidFill>
                <a:schemeClr val="tx1"/>
              </a:solidFill>
              <a:effectLst/>
              <a:latin typeface="UCL Sans" pitchFamily="2" charset="77"/>
              <a:ea typeface="+mn-ea"/>
              <a:cs typeface="+mn-cs"/>
            </a:endParaRPr>
          </a:p>
          <a:p>
            <a:r>
              <a:rPr lang="en-GB" sz="1400" dirty="0">
                <a:latin typeface="UCL Sans" pitchFamily="2" charset="77"/>
              </a:rPr>
              <a:t>You can, however, adapt the following elements:</a:t>
            </a:r>
          </a:p>
          <a:p>
            <a:pPr marL="285750" indent="-285750">
              <a:buFont typeface="Wingdings" pitchFamily="2" charset="2"/>
              <a:buChar char="§"/>
            </a:pPr>
            <a:r>
              <a:rPr lang="en-GB" sz="1400" dirty="0">
                <a:latin typeface="UCL Sans" pitchFamily="2" charset="77"/>
              </a:rPr>
              <a:t>Resize text boxes or move them slightly to fit your page</a:t>
            </a:r>
          </a:p>
          <a:p>
            <a:pPr marL="285750" indent="-285750">
              <a:buFont typeface="Wingdings" pitchFamily="2" charset="2"/>
              <a:buChar char="§"/>
            </a:pPr>
            <a:r>
              <a:rPr lang="en-GB" sz="1400" dirty="0">
                <a:latin typeface="UCL Sans" pitchFamily="2" charset="77"/>
              </a:rPr>
              <a:t>Adjust font size to accommodate longer copy</a:t>
            </a:r>
          </a:p>
          <a:p>
            <a:pPr marL="285750" indent="-285750">
              <a:buFont typeface="Wingdings" pitchFamily="2" charset="2"/>
              <a:buChar char="§"/>
            </a:pPr>
            <a:r>
              <a:rPr lang="en-GB" sz="1400" dirty="0">
                <a:latin typeface="UCL Sans" pitchFamily="2" charset="77"/>
              </a:rPr>
              <a:t>Add new text boxes if additional copy is required.</a:t>
            </a:r>
          </a:p>
          <a:p>
            <a:pPr marL="0" indent="0">
              <a:buFont typeface="Arial" panose="020B0604020202020204" pitchFamily="34" charset="0"/>
              <a:buNone/>
            </a:pPr>
            <a:endParaRPr lang="en-GB" sz="1400" dirty="0">
              <a:latin typeface="UCL Sans" pitchFamily="2" charset="77"/>
            </a:endParaRPr>
          </a:p>
          <a:p>
            <a:r>
              <a:rPr lang="en-GB" sz="1400" dirty="0">
                <a:latin typeface="UCL Sans" pitchFamily="2" charset="77"/>
              </a:rPr>
              <a:t>All text, charts and images in these slides are placeholders, </a:t>
            </a:r>
            <a:br>
              <a:rPr lang="en-GB" sz="1400" dirty="0">
                <a:latin typeface="UCL Sans" pitchFamily="2" charset="77"/>
              </a:rPr>
            </a:br>
            <a:r>
              <a:rPr lang="en-GB" sz="1400" dirty="0">
                <a:latin typeface="UCL Sans" pitchFamily="2" charset="77"/>
              </a:rPr>
              <a:t>ready for you to replace with your own content.</a:t>
            </a:r>
          </a:p>
          <a:p>
            <a:endParaRPr lang="en-GB" sz="1400" b="0" kern="1200" noProof="1">
              <a:solidFill>
                <a:schemeClr val="tx1"/>
              </a:solidFill>
              <a:effectLst/>
              <a:latin typeface="UCL Sans" pitchFamily="2" charset="77"/>
              <a:ea typeface="+mn-ea"/>
              <a:cs typeface="+mn-cs"/>
            </a:endParaRPr>
          </a:p>
          <a:p>
            <a:endParaRPr lang="en-GB" sz="1400" b="0" kern="1200" noProof="1">
              <a:solidFill>
                <a:schemeClr val="tx1"/>
              </a:solidFill>
              <a:effectLst/>
              <a:latin typeface="UCL Sans" pitchFamily="2" charset="77"/>
              <a:ea typeface="+mn-ea"/>
              <a:cs typeface="+mn-cs"/>
            </a:endParaRPr>
          </a:p>
          <a:p>
            <a:pPr lvl="0"/>
            <a:r>
              <a:rPr lang="en-GB" sz="1400" b="1" i="0" kern="1200" noProof="1">
                <a:solidFill>
                  <a:schemeClr val="tx1"/>
                </a:solidFill>
                <a:effectLst/>
                <a:latin typeface="UCL Sans" pitchFamily="2" charset="77"/>
                <a:ea typeface="+mn-ea"/>
                <a:cs typeface="+mn-cs"/>
              </a:rPr>
              <a:t>How to apply this template to an existing presentation </a:t>
            </a:r>
          </a:p>
          <a:p>
            <a:pPr lvl="0"/>
            <a:endParaRPr lang="en-GB" sz="1400" b="1" i="0" kern="1200" noProof="1">
              <a:solidFill>
                <a:schemeClr val="tx1"/>
              </a:solidFill>
              <a:effectLst/>
              <a:latin typeface="UCL Sans" pitchFamily="2" charset="77"/>
              <a:ea typeface="+mn-ea"/>
              <a:cs typeface="+mn-cs"/>
            </a:endParaRPr>
          </a:p>
          <a:p>
            <a:pPr marL="285750" lvl="0" indent="-285750">
              <a:buFont typeface="+mj-lt"/>
              <a:buAutoNum type="arabicPeriod"/>
            </a:pPr>
            <a:r>
              <a:rPr lang="en-GB" sz="1400" b="0" i="0" kern="1200" noProof="1">
                <a:solidFill>
                  <a:schemeClr val="tx1"/>
                </a:solidFill>
                <a:effectLst/>
                <a:latin typeface="UCL Sans" pitchFamily="2" charset="77"/>
                <a:ea typeface="+mn-ea"/>
                <a:cs typeface="+mn-cs"/>
              </a:rPr>
              <a:t>Click Design at the top of your existing PowerPoint</a:t>
            </a:r>
          </a:p>
          <a:p>
            <a:pPr marL="285750" lvl="0" indent="-285750">
              <a:buFont typeface="+mj-lt"/>
              <a:buAutoNum type="arabicPeriod"/>
            </a:pPr>
            <a:r>
              <a:rPr lang="en-GB" sz="1400" b="0" i="0" kern="1200" noProof="1">
                <a:solidFill>
                  <a:schemeClr val="tx1"/>
                </a:solidFill>
                <a:effectLst/>
                <a:latin typeface="UCL Sans" pitchFamily="2" charset="77"/>
                <a:ea typeface="+mn-ea"/>
                <a:cs typeface="+mn-cs"/>
              </a:rPr>
              <a:t>Click the arrow pointing down on the right of themes</a:t>
            </a:r>
          </a:p>
          <a:p>
            <a:pPr marL="285750" lvl="0" indent="-285750">
              <a:buFont typeface="+mj-lt"/>
              <a:buAutoNum type="arabicPeriod"/>
            </a:pPr>
            <a:r>
              <a:rPr lang="en-GB" sz="1400" b="0" i="0" kern="1200" noProof="1">
                <a:solidFill>
                  <a:schemeClr val="tx1"/>
                </a:solidFill>
                <a:effectLst/>
                <a:latin typeface="UCL Sans" pitchFamily="2" charset="77"/>
                <a:ea typeface="+mn-ea"/>
                <a:cs typeface="+mn-cs"/>
              </a:rPr>
              <a:t>Choose ‘Browse for Themes’ (if not in Custom)</a:t>
            </a:r>
          </a:p>
          <a:p>
            <a:pPr marL="285750" lvl="0" indent="-285750">
              <a:buFont typeface="+mj-lt"/>
              <a:buAutoNum type="arabicPeriod"/>
            </a:pPr>
            <a:r>
              <a:rPr lang="en-GB" sz="1400" b="0" i="0" kern="1200" noProof="1">
                <a:solidFill>
                  <a:schemeClr val="tx1"/>
                </a:solidFill>
                <a:effectLst/>
                <a:latin typeface="UCL Sans" pitchFamily="2" charset="77"/>
                <a:ea typeface="+mn-ea"/>
                <a:cs typeface="+mn-cs"/>
              </a:rPr>
              <a:t>Select and upload the .potx file included with this template. </a:t>
            </a:r>
          </a:p>
          <a:p>
            <a:pPr marL="285750" lvl="0" indent="-285750">
              <a:buFont typeface="Wingdings" pitchFamily="2" charset="2"/>
              <a:buChar char="§"/>
            </a:pPr>
            <a:endParaRPr lang="en-GB" sz="1400" b="0" i="0" kern="1200" noProof="1">
              <a:solidFill>
                <a:schemeClr val="tx1"/>
              </a:solidFill>
              <a:effectLst/>
              <a:latin typeface="UCL Sans" pitchFamily="2" charset="77"/>
              <a:ea typeface="+mn-ea"/>
              <a:cs typeface="+mn-cs"/>
            </a:endParaRPr>
          </a:p>
          <a:p>
            <a:pPr marL="0" lvl="0" indent="0">
              <a:buFont typeface="Wingdings" pitchFamily="2" charset="2"/>
              <a:buNone/>
            </a:pPr>
            <a:r>
              <a:rPr lang="en-GB" sz="1400" b="0" i="0" kern="1200" noProof="1">
                <a:solidFill>
                  <a:schemeClr val="tx1"/>
                </a:solidFill>
                <a:effectLst/>
                <a:latin typeface="UCL Sans" pitchFamily="2" charset="77"/>
                <a:ea typeface="+mn-ea"/>
                <a:cs typeface="+mn-cs"/>
              </a:rPr>
              <a:t>PowerPoint will then update the slide masters, layouts, theme colours, fonts, </a:t>
            </a:r>
          </a:p>
          <a:p>
            <a:pPr marL="0" lvl="0" indent="0">
              <a:buFont typeface="Wingdings" pitchFamily="2" charset="2"/>
              <a:buNone/>
            </a:pPr>
            <a:r>
              <a:rPr lang="en-GB" sz="1400" b="0" i="0" kern="1200" noProof="1">
                <a:solidFill>
                  <a:schemeClr val="tx1"/>
                </a:solidFill>
                <a:effectLst/>
                <a:latin typeface="UCL Sans" pitchFamily="2" charset="77"/>
                <a:ea typeface="+mn-ea"/>
                <a:cs typeface="+mn-cs"/>
              </a:rPr>
              <a:t>and backgrounds. If any layouts do not match, you can adjust the slides by </a:t>
            </a:r>
          </a:p>
          <a:p>
            <a:pPr marL="0" lvl="0" indent="0">
              <a:buFont typeface="Wingdings" pitchFamily="2" charset="2"/>
              <a:buNone/>
            </a:pPr>
            <a:r>
              <a:rPr lang="en-GB" sz="1400" b="0" i="0" kern="1200" noProof="1">
                <a:solidFill>
                  <a:schemeClr val="tx1"/>
                </a:solidFill>
                <a:effectLst/>
                <a:latin typeface="UCL Sans" pitchFamily="2" charset="77"/>
                <a:ea typeface="+mn-ea"/>
                <a:cs typeface="+mn-cs"/>
              </a:rPr>
              <a:t>clicking Home → Layout or check View → Slide Master for consistency.</a:t>
            </a:r>
          </a:p>
          <a:p>
            <a:endParaRPr lang="en-GB" sz="1400" dirty="0">
              <a:latin typeface="UCL Sans" pitchFamily="2" charset="77"/>
            </a:endParaRPr>
          </a:p>
          <a:p>
            <a:pPr marL="0" lvl="0" indent="0">
              <a:buFont typeface="Wingdings" pitchFamily="2" charset="2"/>
              <a:buNone/>
            </a:pPr>
            <a:endParaRPr lang="en-GB" sz="1400" b="0" i="0" kern="1200" noProof="1">
              <a:solidFill>
                <a:schemeClr val="tx1"/>
              </a:solidFill>
              <a:effectLst/>
              <a:latin typeface="UCL Sans" pitchFamily="2" charset="77"/>
              <a:ea typeface="+mn-ea"/>
              <a:cs typeface="+mn-cs"/>
            </a:endParaRPr>
          </a:p>
          <a:p>
            <a:pPr marL="0" lvl="0" indent="0">
              <a:buFont typeface="Wingdings" pitchFamily="2" charset="2"/>
              <a:buNone/>
            </a:pPr>
            <a:endParaRPr lang="en-GB" sz="1200" b="0" i="0" kern="1200" noProof="1">
              <a:solidFill>
                <a:schemeClr val="tx1"/>
              </a:solidFill>
              <a:effectLst/>
              <a:latin typeface="UCL Sans" pitchFamily="2" charset="77"/>
              <a:ea typeface="+mn-ea"/>
              <a:cs typeface="+mn-cs"/>
            </a:endParaRPr>
          </a:p>
          <a:p>
            <a:endParaRPr lang="en-GB" sz="1200" kern="1200" noProof="1">
              <a:solidFill>
                <a:schemeClr val="tx1"/>
              </a:solidFill>
              <a:effectLst/>
              <a:latin typeface="Aptos" panose="020B0004020202020204" pitchFamily="34" charset="0"/>
              <a:ea typeface="+mn-ea"/>
              <a:cs typeface="+mn-cs"/>
            </a:endParaRPr>
          </a:p>
          <a:p>
            <a:endParaRPr lang="en-GB" sz="1200" b="0" kern="1200" noProof="1">
              <a:solidFill>
                <a:schemeClr val="tx1"/>
              </a:solidFill>
              <a:effectLst/>
              <a:latin typeface="UCL Sans" pitchFamily="2" charset="77"/>
              <a:ea typeface="+mn-ea"/>
              <a:cs typeface="+mn-cs"/>
            </a:endParaRPr>
          </a:p>
        </p:txBody>
      </p:sp>
      <p:sp>
        <p:nvSpPr>
          <p:cNvPr id="12" name="TextBox 11">
            <a:extLst>
              <a:ext uri="{FF2B5EF4-FFF2-40B4-BE49-F238E27FC236}">
                <a16:creationId xmlns:a16="http://schemas.microsoft.com/office/drawing/2014/main" id="{46CC6524-E3EB-7C09-F3B5-A00D94B20AD2}"/>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7355643" y="2030435"/>
            <a:ext cx="4293525" cy="1384995"/>
          </a:xfrm>
          <a:prstGeom prst="rect">
            <a:avLst/>
          </a:prstGeom>
          <a:noFill/>
          <a:ln>
            <a:solidFill>
              <a:schemeClr val="accent2"/>
            </a:solidFill>
          </a:ln>
        </p:spPr>
        <p:txBody>
          <a:bodyPr wrap="square" rtlCol="0">
            <a:spAutoFit/>
          </a:bodyPr>
          <a:lstStyle/>
          <a:p>
            <a:r>
              <a:rPr lang="en-GB" sz="1400" kern="1200" noProof="1">
                <a:solidFill>
                  <a:schemeClr val="tx1"/>
                </a:solidFill>
                <a:effectLst/>
                <a:latin typeface="UCL Sans" pitchFamily="2" charset="77"/>
                <a:ea typeface="+mn-ea"/>
                <a:cs typeface="+mn-cs"/>
              </a:rPr>
              <a:t>Replacing a dummy image can reset the order of layers, meaning full-size images cover the logo and text boxes. To avoid this, insert the image onto the slide, right-click it, and select ’</a:t>
            </a:r>
            <a:r>
              <a:rPr lang="en-GB" sz="1400" b="0" kern="1200" noProof="1">
                <a:solidFill>
                  <a:schemeClr val="tx1"/>
                </a:solidFill>
                <a:effectLst/>
                <a:latin typeface="UCL Sans" pitchFamily="2" charset="77"/>
                <a:ea typeface="+mn-ea"/>
                <a:cs typeface="+mn-cs"/>
              </a:rPr>
              <a:t>Send to Back’</a:t>
            </a:r>
            <a:r>
              <a:rPr lang="en-GB" sz="1400" kern="1200" noProof="1">
                <a:solidFill>
                  <a:schemeClr val="tx1"/>
                </a:solidFill>
                <a:effectLst/>
                <a:latin typeface="UCL Sans" pitchFamily="2" charset="77"/>
                <a:ea typeface="+mn-ea"/>
                <a:cs typeface="+mn-cs"/>
              </a:rPr>
              <a:t>. For more guidance, visit </a:t>
            </a:r>
            <a:r>
              <a:rPr lang="en-GB" sz="1400" kern="1200" noProof="1">
                <a:solidFill>
                  <a:srgbClr val="12239E"/>
                </a:solidFill>
                <a:effectLst/>
                <a:latin typeface="UCL Sans" pitchFamily="2" charset="77"/>
                <a:ea typeface="+mn-ea"/>
                <a:cs typeface="+mn-cs"/>
                <a:hlinkClick r:id="rId5">
                  <a:extLst>
                    <a:ext uri="{A12FA001-AC4F-418D-AE19-62706E023703}">
                      <ahyp:hlinkClr xmlns:ahyp="http://schemas.microsoft.com/office/drawing/2018/hyperlinkcolor" val="tx"/>
                    </a:ext>
                  </a:extLst>
                </a:hlinkClick>
              </a:rPr>
              <a:t>Microsoft’s guide to layering objects</a:t>
            </a:r>
            <a:r>
              <a:rPr lang="en-GB" sz="1400" kern="1200" noProof="1">
                <a:solidFill>
                  <a:schemeClr val="tx1"/>
                </a:solidFill>
                <a:effectLst/>
                <a:latin typeface="UCL Sans" pitchFamily="2" charset="77"/>
                <a:ea typeface="+mn-ea"/>
                <a:cs typeface="+mn-cs"/>
              </a:rPr>
              <a:t>. </a:t>
            </a:r>
          </a:p>
        </p:txBody>
      </p:sp>
      <p:sp>
        <p:nvSpPr>
          <p:cNvPr id="2" name="TextBox 1">
            <a:extLst>
              <a:ext uri="{FF2B5EF4-FFF2-40B4-BE49-F238E27FC236}">
                <a16:creationId xmlns:a16="http://schemas.microsoft.com/office/drawing/2014/main" id="{815BBC3D-1757-2123-11F9-A00028B4A434}"/>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7355643" y="3573016"/>
            <a:ext cx="4293525" cy="738664"/>
          </a:xfrm>
          <a:prstGeom prst="rect">
            <a:avLst/>
          </a:prstGeom>
          <a:noFill/>
          <a:ln>
            <a:solidFill>
              <a:schemeClr val="accent2"/>
            </a:solidFill>
          </a:ln>
        </p:spPr>
        <p:txBody>
          <a:bodyPr wrap="square" rtlCol="0">
            <a:spAutoFit/>
          </a:bodyPr>
          <a:lstStyle/>
          <a:p>
            <a:r>
              <a:rPr lang="en-GB" sz="1400" b="1" dirty="0">
                <a:latin typeface="UCL Sans" pitchFamily="2" charset="77"/>
              </a:rPr>
              <a:t>Sharing your slides?</a:t>
            </a:r>
            <a:endParaRPr lang="en-GB" sz="1400" dirty="0">
              <a:latin typeface="UCL Sans" pitchFamily="2" charset="77"/>
            </a:endParaRPr>
          </a:p>
          <a:p>
            <a:r>
              <a:rPr lang="en-GB" sz="1400" dirty="0">
                <a:latin typeface="UCL Sans" pitchFamily="2" charset="77"/>
              </a:rPr>
              <a:t>Find out </a:t>
            </a:r>
            <a:r>
              <a:rPr lang="en-GB" sz="1400" dirty="0">
                <a:solidFill>
                  <a:srgbClr val="12239E"/>
                </a:solidFill>
                <a:latin typeface="UCL Sans" pitchFamily="2" charset="77"/>
                <a:hlinkClick r:id="rId6">
                  <a:extLst>
                    <a:ext uri="{A12FA001-AC4F-418D-AE19-62706E023703}">
                      <ahyp:hlinkClr xmlns:ahyp="http://schemas.microsoft.com/office/drawing/2018/hyperlinkcolor" val="tx"/>
                    </a:ext>
                  </a:extLst>
                </a:hlinkClick>
              </a:rPr>
              <a:t>how to embed UCL Sans in your presentation </a:t>
            </a:r>
            <a:r>
              <a:rPr lang="en-GB" sz="1400" dirty="0">
                <a:latin typeface="UCL Sans" pitchFamily="2" charset="77"/>
              </a:rPr>
              <a:t>so it looks right.</a:t>
            </a:r>
          </a:p>
        </p:txBody>
      </p:sp>
      <p:pic>
        <p:nvPicPr>
          <p:cNvPr id="13" name="Graphic 12">
            <a:extLst>
              <a:ext uri="{FF2B5EF4-FFF2-40B4-BE49-F238E27FC236}">
                <a16:creationId xmlns:a16="http://schemas.microsoft.com/office/drawing/2014/main" id="{DE066276-690F-C316-782E-22CAD44DB13D}"/>
              </a:ext>
              <a:ext uri="{C183D7F6-B498-43B3-948B-1728B52AA6E4}">
                <adec:decorative xmlns:adec="http://schemas.microsoft.com/office/drawing/2017/decorative" val="1"/>
              </a:ext>
            </a:extLst>
          </p:cNvPr>
          <p:cNvPicPr/>
          <p:nvPr/>
        </p:nvPicPr>
        <p:blipFill>
          <a:blip>
            <a:extLst>
              <a:ext uri="{96DAC541-7B7A-43D3-8B79-37D633B846F1}">
                <asvg:svgBlip xmlns:asvg="http://schemas.microsoft.com/office/drawing/2016/SVG/main" r:embed="rId7"/>
              </a:ext>
            </a:extLst>
          </a:blip>
          <a:stretch>
            <a:fillRect/>
          </a:stretch>
        </p:blipFill>
        <p:spPr>
          <a:xfrm>
            <a:off x="589605" y="638083"/>
            <a:ext cx="465836" cy="465836"/>
          </a:xfrm>
          <a:prstGeom prst="rect">
            <a:avLst/>
          </a:prstGeom>
        </p:spPr>
      </p:pic>
      <p:pic>
        <p:nvPicPr>
          <p:cNvPr id="14" name="Graphic 13">
            <a:extLst>
              <a:ext uri="{FF2B5EF4-FFF2-40B4-BE49-F238E27FC236}">
                <a16:creationId xmlns:a16="http://schemas.microsoft.com/office/drawing/2014/main" id="{91DAA9FB-A0AE-6E7C-DE38-5EE2E59EFDE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a:extLst>
              <a:ext uri="{96DAC541-7B7A-43D3-8B79-37D633B846F1}">
                <asvg:svgBlip xmlns:asvg="http://schemas.microsoft.com/office/drawing/2016/SVG/main" r:embed="rId7"/>
              </a:ext>
            </a:extLst>
          </a:blip>
          <a:stretch>
            <a:fillRect/>
          </a:stretch>
        </p:blipFill>
        <p:spPr>
          <a:xfrm>
            <a:off x="6851587" y="2030435"/>
            <a:ext cx="360040" cy="360040"/>
          </a:xfrm>
          <a:prstGeom prst="rect">
            <a:avLst/>
          </a:prstGeom>
        </p:spPr>
      </p:pic>
    </p:spTree>
    <p:extLst>
      <p:ext uri="{BB962C8B-B14F-4D97-AF65-F5344CB8AC3E}">
        <p14:creationId xmlns:p14="http://schemas.microsoft.com/office/powerpoint/2010/main" val="5682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7F36-6363-FC06-82EE-8CD8EE53EB7D}"/>
              </a:ext>
            </a:extLst>
          </p:cNvPr>
          <p:cNvSpPr>
            <a:spLocks noGrp="1"/>
          </p:cNvSpPr>
          <p:nvPr>
            <p:ph type="title"/>
          </p:nvPr>
        </p:nvSpPr>
        <p:spPr/>
        <p:txBody>
          <a:bodyPr/>
          <a:lstStyle/>
          <a:p>
            <a:r>
              <a:rPr lang="en-GB" b="0" dirty="0"/>
              <a:t>Title in UCL Sans </a:t>
            </a:r>
            <a:r>
              <a:rPr lang="en-GB" b="0" dirty="0" err="1"/>
              <a:t>SemiBold</a:t>
            </a:r>
            <a:r>
              <a:rPr lang="en-GB" b="0" dirty="0"/>
              <a:t> 36pt</a:t>
            </a:r>
            <a:r>
              <a:rPr lang="en-GB" b="0"/>
              <a:t>, </a:t>
            </a:r>
            <a:br>
              <a:rPr lang="en-GB" b="0"/>
            </a:br>
            <a:r>
              <a:rPr lang="en-GB" b="0"/>
              <a:t>no </a:t>
            </a:r>
            <a:r>
              <a:rPr lang="en-GB" b="0" dirty="0"/>
              <a:t>more than 1-2 lines</a:t>
            </a:r>
            <a:endParaRPr lang="en-GB" b="0" noProof="0" dirty="0"/>
          </a:p>
        </p:txBody>
      </p:sp>
      <p:sp>
        <p:nvSpPr>
          <p:cNvPr id="5" name="Content Placeholder 4">
            <a:extLst>
              <a:ext uri="{FF2B5EF4-FFF2-40B4-BE49-F238E27FC236}">
                <a16:creationId xmlns:a16="http://schemas.microsoft.com/office/drawing/2014/main" id="{3406BA73-D08E-538D-CF5D-F7C83F8A68C8}"/>
              </a:ext>
            </a:extLst>
          </p:cNvPr>
          <p:cNvSpPr>
            <a:spLocks noGrp="1"/>
          </p:cNvSpPr>
          <p:nvPr>
            <p:ph idx="1"/>
          </p:nvPr>
        </p:nvSpPr>
        <p:spPr/>
        <p:txBody>
          <a:bodyPr/>
          <a:lstStyle/>
          <a:p>
            <a:r>
              <a:rPr lang="en-GB" dirty="0"/>
              <a:t>Use UCL Sans Regular no smaller than 24pt for body text, so it stays readable and accessible.</a:t>
            </a:r>
          </a:p>
          <a:p>
            <a:endParaRPr lang="en-GB" dirty="0"/>
          </a:p>
          <a:p>
            <a:r>
              <a:rPr lang="en-GB" dirty="0"/>
              <a:t>Keep paragraphs short.</a:t>
            </a:r>
          </a:p>
          <a:p>
            <a:endParaRPr lang="en-GB" dirty="0"/>
          </a:p>
          <a:p>
            <a:r>
              <a:rPr lang="en-GB" dirty="0"/>
              <a:t>And remember:</a:t>
            </a:r>
          </a:p>
          <a:p>
            <a:pPr marL="114300" indent="-342900">
              <a:buFont typeface="Wingdings" panose="05000000000000000000" pitchFamily="2" charset="2"/>
              <a:buChar char="§"/>
            </a:pPr>
            <a:r>
              <a:rPr lang="en-GB" dirty="0"/>
              <a:t>using bullet points </a:t>
            </a:r>
          </a:p>
          <a:p>
            <a:pPr marL="114300" indent="-342900">
              <a:buFont typeface="Wingdings" panose="05000000000000000000" pitchFamily="2" charset="2"/>
              <a:buChar char="§"/>
            </a:pPr>
            <a:r>
              <a:rPr lang="en-GB" dirty="0"/>
              <a:t>often makes text </a:t>
            </a:r>
          </a:p>
          <a:p>
            <a:pPr marL="114300" indent="-342900">
              <a:buFont typeface="Wingdings" panose="05000000000000000000" pitchFamily="2" charset="2"/>
              <a:buChar char="§"/>
            </a:pPr>
            <a:r>
              <a:rPr lang="en-GB" dirty="0"/>
              <a:t>easier to read</a:t>
            </a:r>
          </a:p>
        </p:txBody>
      </p:sp>
    </p:spTree>
    <p:extLst>
      <p:ext uri="{BB962C8B-B14F-4D97-AF65-F5344CB8AC3E}">
        <p14:creationId xmlns:p14="http://schemas.microsoft.com/office/powerpoint/2010/main" val="17225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Photograph of three students walking through Main Library aisle in UCL in the Wilkins Building, lined with bookshelves filled with books. Two students hold laptops while engaging in conversation.">
            <a:extLst>
              <a:ext uri="{FF2B5EF4-FFF2-40B4-BE49-F238E27FC236}">
                <a16:creationId xmlns:a16="http://schemas.microsoft.com/office/drawing/2014/main" id="{8E199317-7DE6-A85A-3D79-501142AC76A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prstGeom prst="rect">
            <a:avLst/>
          </a:prstGeom>
        </p:spPr>
      </p:pic>
      <p:sp>
        <p:nvSpPr>
          <p:cNvPr id="2" name="Title 1">
            <a:extLst>
              <a:ext uri="{FF2B5EF4-FFF2-40B4-BE49-F238E27FC236}">
                <a16:creationId xmlns:a16="http://schemas.microsoft.com/office/drawing/2014/main" id="{A6B8138E-0FCE-51F7-993D-F4A543537B91}"/>
              </a:ext>
            </a:extLst>
          </p:cNvPr>
          <p:cNvSpPr>
            <a:spLocks noGrp="1"/>
          </p:cNvSpPr>
          <p:nvPr>
            <p:ph type="title" idx="4294967295"/>
          </p:nvPr>
        </p:nvSpPr>
        <p:spPr>
          <a:xfrm>
            <a:off x="0" y="-615950"/>
            <a:ext cx="10515600" cy="434975"/>
          </a:xfrm>
          <a:prstGeom prst="rect">
            <a:avLst/>
          </a:prstGeom>
        </p:spPr>
        <p:txBody>
          <a:bodyPr/>
          <a:lstStyle/>
          <a:p>
            <a:r>
              <a:rPr lang="en-GB" sz="2400" noProof="0" dirty="0">
                <a:solidFill>
                  <a:schemeClr val="accent1"/>
                </a:solidFill>
              </a:rPr>
              <a:t>Full image</a:t>
            </a:r>
            <a:r>
              <a:rPr lang="en-GB" sz="2400" baseline="0" noProof="0" dirty="0">
                <a:solidFill>
                  <a:schemeClr val="accent1"/>
                </a:solidFill>
              </a:rPr>
              <a:t> only slide</a:t>
            </a:r>
            <a:endParaRPr lang="en-GB" sz="2400" noProof="0" dirty="0">
              <a:solidFill>
                <a:schemeClr val="accent1"/>
              </a:solidFill>
            </a:endParaRPr>
          </a:p>
        </p:txBody>
      </p:sp>
      <p:pic>
        <p:nvPicPr>
          <p:cNvPr id="15" name="Picture 14">
            <a:extLst>
              <a:ext uri="{FF2B5EF4-FFF2-40B4-BE49-F238E27FC236}">
                <a16:creationId xmlns:a16="http://schemas.microsoft.com/office/drawing/2014/main" id="{0CD30D38-58DB-A7C3-78DB-8C9601E661C2}"/>
              </a:ext>
              <a:ext uri="{C183D7F6-B498-43B3-948B-1728B52AA6E4}">
                <adec:decorative xmlns:adec="http://schemas.microsoft.com/office/drawing/2017/decorative" val="1"/>
              </a:ext>
            </a:extLst>
          </p:cNvPr>
          <p:cNvPicPr/>
          <p:nvPr/>
        </p:nvPicPr>
        <p:blipFill>
          <a:blip r:embed="rId4"/>
          <a:stretch>
            <a:fillRect/>
          </a:stretch>
        </p:blipFill>
        <p:spPr>
          <a:xfrm>
            <a:off x="10360890" y="6067187"/>
            <a:ext cx="1432605" cy="402117"/>
          </a:xfrm>
          <a:prstGeom prst="rect">
            <a:avLst/>
          </a:prstGeom>
        </p:spPr>
      </p:pic>
    </p:spTree>
    <p:extLst>
      <p:ext uri="{BB962C8B-B14F-4D97-AF65-F5344CB8AC3E}">
        <p14:creationId xmlns:p14="http://schemas.microsoft.com/office/powerpoint/2010/main" val="209212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BC82-633E-803F-8D92-B5C030BF97FA}"/>
              </a:ext>
            </a:extLst>
          </p:cNvPr>
          <p:cNvSpPr>
            <a:spLocks noGrp="1"/>
          </p:cNvSpPr>
          <p:nvPr>
            <p:ph type="ctrTitle"/>
          </p:nvPr>
        </p:nvSpPr>
        <p:spPr/>
        <p:txBody>
          <a:bodyPr>
            <a:normAutofit/>
          </a:bodyPr>
          <a:lstStyle/>
          <a:p>
            <a:r>
              <a:rPr lang="en-GB" dirty="0"/>
              <a:t>Title in 36pt UCL Sans </a:t>
            </a:r>
            <a:r>
              <a:rPr lang="en-GB" dirty="0" err="1"/>
              <a:t>SemiBold</a:t>
            </a:r>
            <a:r>
              <a:rPr lang="en-GB" dirty="0"/>
              <a:t> </a:t>
            </a:r>
            <a:endParaRPr lang="en-GB" noProof="0" dirty="0"/>
          </a:p>
        </p:txBody>
      </p:sp>
      <p:sp>
        <p:nvSpPr>
          <p:cNvPr id="4" name="Text Placeholder 3">
            <a:extLst>
              <a:ext uri="{FF2B5EF4-FFF2-40B4-BE49-F238E27FC236}">
                <a16:creationId xmlns:a16="http://schemas.microsoft.com/office/drawing/2014/main" id="{AACCCFDC-7D79-7EC4-6ED9-F7DD8ACA9FFA}"/>
              </a:ext>
            </a:extLst>
          </p:cNvPr>
          <p:cNvSpPr>
            <a:spLocks noGrp="1"/>
          </p:cNvSpPr>
          <p:nvPr>
            <p:ph type="subTitle" idx="17"/>
          </p:nvPr>
        </p:nvSpPr>
        <p:spPr/>
        <p:txBody>
          <a:bodyPr/>
          <a:lstStyle/>
          <a:p>
            <a:pPr lvl="0"/>
            <a:r>
              <a:rPr lang="en-GB" noProof="1"/>
              <a:t>Table header in 24pt UCL Sans Regular</a:t>
            </a:r>
          </a:p>
          <a:p>
            <a:endParaRPr lang="en-GB" noProof="0" dirty="0"/>
          </a:p>
        </p:txBody>
      </p:sp>
      <p:graphicFrame>
        <p:nvGraphicFramePr>
          <p:cNvPr id="8" name="Table Placeholder 5" descr="Example table with two columns and 11 rows. ">
            <a:extLst>
              <a:ext uri="{FF2B5EF4-FFF2-40B4-BE49-F238E27FC236}">
                <a16:creationId xmlns:a16="http://schemas.microsoft.com/office/drawing/2014/main" id="{6134BA9A-6AF2-E083-E414-CD93001E229D}"/>
              </a:ext>
            </a:extLst>
          </p:cNvPr>
          <p:cNvGraphicFramePr>
            <a:graphicFrameLocks noGrp="1"/>
          </p:cNvGraphicFramePr>
          <p:nvPr>
            <p:ph type="tbl" sz="quarter" idx="12"/>
            <p:extLst>
              <p:ext uri="{D42A27DB-BD31-4B8C-83A1-F6EECF244321}">
                <p14:modId xmlns:p14="http://schemas.microsoft.com/office/powerpoint/2010/main" val="3058314115"/>
              </p:ext>
            </p:extLst>
          </p:nvPr>
        </p:nvGraphicFramePr>
        <p:xfrm>
          <a:off x="766763" y="3559175"/>
          <a:ext cx="4105274" cy="3017520"/>
        </p:xfrm>
        <a:graphic>
          <a:graphicData uri="http://schemas.openxmlformats.org/drawingml/2006/table">
            <a:tbl>
              <a:tblPr firstRow="1" bandRow="1">
                <a:tableStyleId>{5940675A-B579-460E-94D1-54222C63F5DA}</a:tableStyleId>
              </a:tblPr>
              <a:tblGrid>
                <a:gridCol w="2060122">
                  <a:extLst>
                    <a:ext uri="{9D8B030D-6E8A-4147-A177-3AD203B41FA5}">
                      <a16:colId xmlns:a16="http://schemas.microsoft.com/office/drawing/2014/main" val="3045938171"/>
                    </a:ext>
                  </a:extLst>
                </a:gridCol>
                <a:gridCol w="2045152">
                  <a:extLst>
                    <a:ext uri="{9D8B030D-6E8A-4147-A177-3AD203B41FA5}">
                      <a16:colId xmlns:a16="http://schemas.microsoft.com/office/drawing/2014/main" val="571487181"/>
                    </a:ext>
                  </a:extLst>
                </a:gridCol>
              </a:tblGrid>
              <a:tr h="241550">
                <a:tc>
                  <a:txBody>
                    <a:bodyPr/>
                    <a:lstStyle/>
                    <a:p>
                      <a:r>
                        <a:rPr lang="en-GB" sz="1200" b="1" i="0" dirty="0">
                          <a:solidFill>
                            <a:schemeClr val="bg1"/>
                          </a:solidFill>
                          <a:latin typeface="UCL Sans SemiBold" pitchFamily="2" charset="77"/>
                        </a:rPr>
                        <a:t>Column heading</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latin typeface="UCL Sans SemiBold" pitchFamily="2" charset="77"/>
                        </a:rPr>
                        <a:t>Column heading</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039606"/>
                  </a:ext>
                </a:extLst>
              </a:tr>
              <a:tr h="269665">
                <a:tc>
                  <a:txBody>
                    <a:bodyPr/>
                    <a:lstStyle/>
                    <a:p>
                      <a:r>
                        <a:rPr lang="en-GB" sz="1200" b="0" i="0" dirty="0">
                          <a:solidFill>
                            <a:schemeClr val="bg1"/>
                          </a:solidFill>
                          <a:latin typeface="UCL Sans Light" pitchFamily="2" charset="77"/>
                        </a:rPr>
                        <a:t>1</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4076677"/>
                  </a:ext>
                </a:extLst>
              </a:tr>
              <a:tr h="168165">
                <a:tc>
                  <a:txBody>
                    <a:bodyPr/>
                    <a:lstStyle/>
                    <a:p>
                      <a:r>
                        <a:rPr lang="en-GB" sz="1200" b="0" i="0" dirty="0">
                          <a:solidFill>
                            <a:schemeClr val="bg1"/>
                          </a:solidFill>
                          <a:latin typeface="UCL Sans Light" pitchFamily="2" charset="77"/>
                        </a:rPr>
                        <a:t>2</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4163790"/>
                  </a:ext>
                </a:extLst>
              </a:tr>
              <a:tr h="153075">
                <a:tc>
                  <a:txBody>
                    <a:bodyPr/>
                    <a:lstStyle/>
                    <a:p>
                      <a:r>
                        <a:rPr lang="en-GB" sz="1200" b="0" i="0" dirty="0">
                          <a:solidFill>
                            <a:schemeClr val="bg1"/>
                          </a:solidFill>
                          <a:latin typeface="UCL Sans Light" pitchFamily="2" charset="77"/>
                        </a:rPr>
                        <a:t>3</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6393100"/>
                  </a:ext>
                </a:extLst>
              </a:tr>
              <a:tr h="181190">
                <a:tc>
                  <a:txBody>
                    <a:bodyPr/>
                    <a:lstStyle/>
                    <a:p>
                      <a:r>
                        <a:rPr lang="en-GB" sz="1200" b="0" i="0" dirty="0">
                          <a:solidFill>
                            <a:schemeClr val="bg1"/>
                          </a:solidFill>
                          <a:latin typeface="UCL Sans Light" pitchFamily="2" charset="77"/>
                        </a:rPr>
                        <a:t>4</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813377"/>
                  </a:ext>
                </a:extLst>
              </a:tr>
              <a:tr h="122895">
                <a:tc>
                  <a:txBody>
                    <a:bodyPr/>
                    <a:lstStyle/>
                    <a:p>
                      <a:r>
                        <a:rPr lang="en-GB" sz="1200" b="0" i="0" dirty="0">
                          <a:solidFill>
                            <a:schemeClr val="bg1"/>
                          </a:solidFill>
                          <a:latin typeface="UCL Sans Light" pitchFamily="2" charset="77"/>
                        </a:rPr>
                        <a:t>5</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393682"/>
                  </a:ext>
                </a:extLst>
              </a:tr>
              <a:tr h="151010">
                <a:tc>
                  <a:txBody>
                    <a:bodyPr/>
                    <a:lstStyle/>
                    <a:p>
                      <a:r>
                        <a:rPr lang="en-GB" sz="1200" b="0" i="0" dirty="0">
                          <a:solidFill>
                            <a:schemeClr val="bg1"/>
                          </a:solidFill>
                          <a:latin typeface="UCL Sans Light" pitchFamily="2" charset="77"/>
                        </a:rPr>
                        <a:t>6</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080649"/>
                  </a:ext>
                </a:extLst>
              </a:tr>
              <a:tr h="135920">
                <a:tc>
                  <a:txBody>
                    <a:bodyPr/>
                    <a:lstStyle/>
                    <a:p>
                      <a:r>
                        <a:rPr lang="en-GB" sz="1200" b="0" i="0" dirty="0">
                          <a:solidFill>
                            <a:schemeClr val="bg1"/>
                          </a:solidFill>
                          <a:latin typeface="UCL Sans Light" pitchFamily="2" charset="77"/>
                        </a:rPr>
                        <a:t>7</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64335"/>
                  </a:ext>
                </a:extLst>
              </a:tr>
              <a:tr h="220708">
                <a:tc>
                  <a:txBody>
                    <a:bodyPr/>
                    <a:lstStyle/>
                    <a:p>
                      <a:r>
                        <a:rPr lang="en-GB" sz="1200" b="0" i="0" dirty="0">
                          <a:solidFill>
                            <a:schemeClr val="bg1"/>
                          </a:solidFill>
                          <a:latin typeface="UCL Sans Light" pitchFamily="2" charset="77"/>
                        </a:rPr>
                        <a:t>8</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7409544"/>
                  </a:ext>
                </a:extLst>
              </a:tr>
              <a:tr h="123420">
                <a:tc>
                  <a:txBody>
                    <a:bodyPr/>
                    <a:lstStyle/>
                    <a:p>
                      <a:r>
                        <a:rPr lang="en-GB" sz="1200" b="0" i="0" dirty="0">
                          <a:solidFill>
                            <a:schemeClr val="tx2"/>
                          </a:solidFill>
                          <a:latin typeface="UCL Sans Light" pitchFamily="2" charset="77"/>
                        </a:rPr>
                        <a:t>9</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2"/>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395561134"/>
                  </a:ext>
                </a:extLst>
              </a:tr>
              <a:tr h="123420">
                <a:tc>
                  <a:txBody>
                    <a:bodyPr/>
                    <a:lstStyle/>
                    <a:p>
                      <a:r>
                        <a:rPr lang="en-GB" sz="1200" b="0" i="0" dirty="0">
                          <a:solidFill>
                            <a:schemeClr val="bg1"/>
                          </a:solidFill>
                          <a:latin typeface="UCL Sans Light" pitchFamily="2" charset="77"/>
                        </a:rPr>
                        <a:t>10</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UCL Sans Light" pitchFamily="2" charset="77"/>
                        </a:rPr>
                        <a:t>Row data</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8121094"/>
                  </a:ext>
                </a:extLst>
              </a:tr>
            </a:tbl>
          </a:graphicData>
        </a:graphic>
      </p:graphicFrame>
      <p:sp>
        <p:nvSpPr>
          <p:cNvPr id="5" name="Text Placeholder 4">
            <a:extLst>
              <a:ext uri="{FF2B5EF4-FFF2-40B4-BE49-F238E27FC236}">
                <a16:creationId xmlns:a16="http://schemas.microsoft.com/office/drawing/2014/main" id="{FEFE3491-9088-FE3F-18D1-54B9C94F4E20}"/>
              </a:ext>
            </a:extLst>
          </p:cNvPr>
          <p:cNvSpPr>
            <a:spLocks noGrp="1"/>
          </p:cNvSpPr>
          <p:nvPr>
            <p:ph type="body" idx="15"/>
          </p:nvPr>
        </p:nvSpPr>
        <p:spPr/>
        <p:txBody>
          <a:bodyPr>
            <a:normAutofit fontScale="92500" lnSpcReduction="10000"/>
          </a:bodyPr>
          <a:lstStyle/>
          <a:p>
            <a:pPr lvl="0"/>
            <a:r>
              <a:rPr lang="en-GB" noProof="1"/>
              <a:t>Subtitle in 30pt UCL Sans Regular</a:t>
            </a:r>
          </a:p>
        </p:txBody>
      </p:sp>
      <p:pic>
        <p:nvPicPr>
          <p:cNvPr id="7" name="Picture Placeholder 6" descr="An image of an illustrated map of the world made up of white dots on a dark purple background.">
            <a:extLst>
              <a:ext uri="{FF2B5EF4-FFF2-40B4-BE49-F238E27FC236}">
                <a16:creationId xmlns:a16="http://schemas.microsoft.com/office/drawing/2014/main" id="{4E4EE1C8-16B1-9450-3E4F-FE282580FCD8}"/>
              </a:ext>
            </a:extLst>
          </p:cNvPr>
          <p:cNvPicPr>
            <a:picLocks noGrp="1" noChangeAspect="1"/>
          </p:cNvPicPr>
          <p:nvPr>
            <p:ph type="pic" idx="10"/>
          </p:nvPr>
        </p:nvPicPr>
        <p:blipFill>
          <a:blip r:embed="rId3" cstate="screen">
            <a:extLst>
              <a:ext uri="{28A0092B-C50C-407E-A947-70E740481C1C}">
                <a14:useLocalDpi xmlns:a14="http://schemas.microsoft.com/office/drawing/2010/main"/>
              </a:ext>
            </a:extLst>
          </a:blip>
          <a:srcRect l="14183" r="14183"/>
          <a:stretch/>
        </p:blipFill>
        <p:spPr/>
      </p:pic>
    </p:spTree>
    <p:extLst>
      <p:ext uri="{BB962C8B-B14F-4D97-AF65-F5344CB8AC3E}">
        <p14:creationId xmlns:p14="http://schemas.microsoft.com/office/powerpoint/2010/main" val="131652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7C27-9C8C-19B2-1FF3-88B74000CB7C}"/>
              </a:ext>
            </a:extLst>
          </p:cNvPr>
          <p:cNvSpPr>
            <a:spLocks noGrp="1"/>
          </p:cNvSpPr>
          <p:nvPr>
            <p:ph type="title"/>
          </p:nvPr>
        </p:nvSpPr>
        <p:spPr/>
        <p:txBody>
          <a:bodyPr/>
          <a:lstStyle/>
          <a:p>
            <a:r>
              <a:rPr lang="en-GB" b="0" dirty="0"/>
              <a:t>Title in 36pt UCL Sans </a:t>
            </a:r>
            <a:r>
              <a:rPr lang="en-GB" b="0" dirty="0" err="1"/>
              <a:t>SemiBold</a:t>
            </a:r>
            <a:r>
              <a:rPr lang="en-GB" b="0" dirty="0"/>
              <a:t>, </a:t>
            </a:r>
            <a:br>
              <a:rPr lang="en-GB" b="0" dirty="0"/>
            </a:br>
            <a:r>
              <a:rPr lang="en-GB" b="0" dirty="0"/>
              <a:t>no more than 1-2 lines</a:t>
            </a:r>
            <a:endParaRPr lang="en-GB" b="0" noProof="0" dirty="0"/>
          </a:p>
        </p:txBody>
      </p:sp>
      <p:sp>
        <p:nvSpPr>
          <p:cNvPr id="4" name="Text Placeholder 3">
            <a:extLst>
              <a:ext uri="{FF2B5EF4-FFF2-40B4-BE49-F238E27FC236}">
                <a16:creationId xmlns:a16="http://schemas.microsoft.com/office/drawing/2014/main" id="{65326473-3079-ED10-79B1-F71A74561FB8}"/>
              </a:ext>
            </a:extLst>
          </p:cNvPr>
          <p:cNvSpPr>
            <a:spLocks noGrp="1"/>
          </p:cNvSpPr>
          <p:nvPr>
            <p:ph type="subTitle" idx="17"/>
          </p:nvPr>
        </p:nvSpPr>
        <p:spPr/>
        <p:txBody>
          <a:bodyPr/>
          <a:lstStyle/>
          <a:p>
            <a:pPr lvl="0"/>
            <a:r>
              <a:rPr lang="en-GB" dirty="0"/>
              <a:t>Subheading in 30pt UCL Sans Regular</a:t>
            </a:r>
          </a:p>
        </p:txBody>
      </p:sp>
      <p:sp>
        <p:nvSpPr>
          <p:cNvPr id="3" name="Text Placeholder 2">
            <a:extLst>
              <a:ext uri="{FF2B5EF4-FFF2-40B4-BE49-F238E27FC236}">
                <a16:creationId xmlns:a16="http://schemas.microsoft.com/office/drawing/2014/main" id="{635C2D7B-4C7B-7E86-4F1C-ED903A464D9E}"/>
              </a:ext>
            </a:extLst>
          </p:cNvPr>
          <p:cNvSpPr>
            <a:spLocks noGrp="1"/>
          </p:cNvSpPr>
          <p:nvPr>
            <p:ph idx="1"/>
          </p:nvPr>
        </p:nvSpPr>
        <p:spPr/>
        <p:txBody>
          <a:bodyPr/>
          <a:lstStyle/>
          <a:p>
            <a:r>
              <a:rPr lang="en-GB" dirty="0"/>
              <a:t>Use UCL Sans Regular no smaller than 24pt for body text, so it stays readable and accessible.</a:t>
            </a:r>
          </a:p>
          <a:p>
            <a:endParaRPr lang="en-GB" dirty="0"/>
          </a:p>
          <a:p>
            <a:r>
              <a:rPr lang="en-GB" dirty="0"/>
              <a:t>Keep paragraphs short.</a:t>
            </a:r>
          </a:p>
          <a:p>
            <a:endParaRPr lang="en-GB" dirty="0"/>
          </a:p>
          <a:p>
            <a:r>
              <a:rPr lang="en-GB" dirty="0"/>
              <a:t>And remember:</a:t>
            </a:r>
          </a:p>
          <a:p>
            <a:pPr marL="114300" indent="-342900">
              <a:buFont typeface="Wingdings" panose="05000000000000000000" pitchFamily="2" charset="2"/>
              <a:buChar char="§"/>
            </a:pPr>
            <a:r>
              <a:rPr lang="en-GB" dirty="0"/>
              <a:t>using bullet points </a:t>
            </a:r>
          </a:p>
          <a:p>
            <a:pPr marL="114300" indent="-342900">
              <a:buFont typeface="Wingdings" panose="05000000000000000000" pitchFamily="2" charset="2"/>
              <a:buChar char="§"/>
            </a:pPr>
            <a:r>
              <a:rPr lang="en-GB" dirty="0"/>
              <a:t>often makes text </a:t>
            </a:r>
          </a:p>
          <a:p>
            <a:pPr marL="114300" indent="-342900">
              <a:buFont typeface="Wingdings" panose="05000000000000000000" pitchFamily="2" charset="2"/>
              <a:buChar char="§"/>
            </a:pPr>
            <a:r>
              <a:rPr lang="en-GB" dirty="0"/>
              <a:t>easier to read</a:t>
            </a:r>
          </a:p>
        </p:txBody>
      </p:sp>
    </p:spTree>
    <p:extLst>
      <p:ext uri="{BB962C8B-B14F-4D97-AF65-F5344CB8AC3E}">
        <p14:creationId xmlns:p14="http://schemas.microsoft.com/office/powerpoint/2010/main" val="96372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2B60-F7F4-0080-E833-50E8FBB5B844}"/>
              </a:ext>
            </a:extLst>
          </p:cNvPr>
          <p:cNvSpPr>
            <a:spLocks noGrp="1"/>
          </p:cNvSpPr>
          <p:nvPr>
            <p:ph type="ctrTitle"/>
          </p:nvPr>
        </p:nvSpPr>
        <p:spPr/>
        <p:txBody>
          <a:bodyPr>
            <a:normAutofit fontScale="90000"/>
          </a:bodyPr>
          <a:lstStyle/>
          <a:p>
            <a:r>
              <a:rPr lang="en-GB" dirty="0"/>
              <a:t>Title in 36pt UCL Sans </a:t>
            </a:r>
            <a:r>
              <a:rPr lang="en-GB" dirty="0" err="1"/>
              <a:t>SemiBold</a:t>
            </a:r>
            <a:r>
              <a:rPr lang="en-GB" dirty="0"/>
              <a:t>, </a:t>
            </a:r>
            <a:br>
              <a:rPr lang="en-GB" dirty="0"/>
            </a:br>
            <a:r>
              <a:rPr lang="en-GB" dirty="0"/>
              <a:t>no more than 1-2 lines</a:t>
            </a:r>
            <a:endParaRPr lang="en-GB" noProof="0" dirty="0"/>
          </a:p>
        </p:txBody>
      </p:sp>
      <p:pic>
        <p:nvPicPr>
          <p:cNvPr id="7" name="Picture Placeholder 6" descr="Photograph showing a close-up view of a microscope with a person wearing blue gloves adjusting the focus. The image highlights scientific research or laboratory work, emphasising precision and detailed examination through the microscope's illuminated lens.">
            <a:extLst>
              <a:ext uri="{FF2B5EF4-FFF2-40B4-BE49-F238E27FC236}">
                <a16:creationId xmlns:a16="http://schemas.microsoft.com/office/drawing/2014/main" id="{A03B050A-380D-DC44-55CE-13D975A40462}"/>
              </a:ext>
              <a:ext uri="{C183D7F6-B498-43B3-948B-1728B52AA6E4}">
                <adec:decorative xmlns:adec="http://schemas.microsoft.com/office/drawing/2017/decorative" val="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363" r="2363"/>
          <a:stretch/>
        </p:blipFill>
        <p:spPr/>
      </p:pic>
      <p:sp>
        <p:nvSpPr>
          <p:cNvPr id="6" name="Text Placeholder 5">
            <a:extLst>
              <a:ext uri="{FF2B5EF4-FFF2-40B4-BE49-F238E27FC236}">
                <a16:creationId xmlns:a16="http://schemas.microsoft.com/office/drawing/2014/main" id="{FEC0AF85-7A31-13DD-8E9E-8E2C3146018B}"/>
              </a:ext>
            </a:extLst>
          </p:cNvPr>
          <p:cNvSpPr>
            <a:spLocks noGrp="1"/>
          </p:cNvSpPr>
          <p:nvPr>
            <p:ph idx="1"/>
          </p:nvPr>
        </p:nvSpPr>
        <p:spPr/>
        <p:txBody>
          <a:bodyPr/>
          <a:lstStyle/>
          <a:p>
            <a:r>
              <a:rPr lang="en-GB" dirty="0"/>
              <a:t>This slide is perfect for highlighting two things, each with a photo and some body text.</a:t>
            </a:r>
          </a:p>
        </p:txBody>
      </p:sp>
      <p:pic>
        <p:nvPicPr>
          <p:cNvPr id="10" name="Picture Placeholder 9" descr="Photograph of a person assembling a wooden architectural model in an indoor workspace. The model features multiple rectangular windows and building sections, highlighting detailed craftsmanship and design elements.&#10;">
            <a:extLst>
              <a:ext uri="{FF2B5EF4-FFF2-40B4-BE49-F238E27FC236}">
                <a16:creationId xmlns:a16="http://schemas.microsoft.com/office/drawing/2014/main" id="{AC7A53A9-8774-8864-E1CA-8A3667F45D71}"/>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2363" r="2363"/>
          <a:stretch/>
        </p:blipFill>
        <p:spPr/>
      </p:pic>
      <p:sp>
        <p:nvSpPr>
          <p:cNvPr id="3" name="Content Placeholder 2">
            <a:extLst>
              <a:ext uri="{FF2B5EF4-FFF2-40B4-BE49-F238E27FC236}">
                <a16:creationId xmlns:a16="http://schemas.microsoft.com/office/drawing/2014/main" id="{16478633-5B51-0E66-72EA-2539C863CEBC}"/>
              </a:ext>
            </a:extLst>
          </p:cNvPr>
          <p:cNvSpPr>
            <a:spLocks noGrp="1"/>
          </p:cNvSpPr>
          <p:nvPr>
            <p:ph idx="16"/>
          </p:nvPr>
        </p:nvSpPr>
        <p:spPr/>
        <p:txBody>
          <a:bodyPr/>
          <a:lstStyle/>
          <a:p>
            <a:r>
              <a:rPr lang="en-GB" dirty="0"/>
              <a:t>Replace the images with your own and add body text in UCL Sans Regular, no smaller than 24pt.</a:t>
            </a:r>
          </a:p>
        </p:txBody>
      </p:sp>
    </p:spTree>
    <p:extLst>
      <p:ext uri="{BB962C8B-B14F-4D97-AF65-F5344CB8AC3E}">
        <p14:creationId xmlns:p14="http://schemas.microsoft.com/office/powerpoint/2010/main" val="345582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graph showing two people in a garden with various green plants and flowers, set against a cityscape background with tall buildings. The scene highlights urban gardening and sustainable practices in an outdoor environment.">
            <a:extLst>
              <a:ext uri="{FF2B5EF4-FFF2-40B4-BE49-F238E27FC236}">
                <a16:creationId xmlns:a16="http://schemas.microsoft.com/office/drawing/2014/main" id="{C1F6B7A5-C024-0B2C-37B2-35BBAFAC516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503" r="2503"/>
          <a:stretch/>
        </p:blipFill>
        <p:spPr/>
      </p:pic>
      <p:sp>
        <p:nvSpPr>
          <p:cNvPr id="3" name="Content Placeholder 2">
            <a:extLst>
              <a:ext uri="{FF2B5EF4-FFF2-40B4-BE49-F238E27FC236}">
                <a16:creationId xmlns:a16="http://schemas.microsoft.com/office/drawing/2014/main" id="{B3D820D0-11BB-A626-2E36-197514866499}"/>
              </a:ext>
            </a:extLst>
          </p:cNvPr>
          <p:cNvSpPr>
            <a:spLocks noGrp="1"/>
          </p:cNvSpPr>
          <p:nvPr>
            <p:ph idx="23"/>
          </p:nvPr>
        </p:nvSpPr>
        <p:spPr/>
        <p:txBody>
          <a:bodyPr/>
          <a:lstStyle/>
          <a:p>
            <a:r>
              <a:rPr lang="en-GB" dirty="0"/>
              <a:t>Use UCL Sans Regular no smaller than 24pt for body text, so it stays readable and accessible.</a:t>
            </a:r>
          </a:p>
          <a:p>
            <a:endParaRPr lang="en-GB" dirty="0"/>
          </a:p>
          <a:p>
            <a:r>
              <a:rPr lang="en-GB" dirty="0"/>
              <a:t>Keep paragraphs short.</a:t>
            </a:r>
          </a:p>
          <a:p>
            <a:endParaRPr lang="en-GB" dirty="0"/>
          </a:p>
          <a:p>
            <a:pPr marL="114300" indent="-342900">
              <a:buFont typeface="Wingdings" panose="05000000000000000000" pitchFamily="2" charset="2"/>
              <a:buChar char="§"/>
            </a:pPr>
            <a:r>
              <a:rPr lang="en-GB" dirty="0"/>
              <a:t>Using bullet points </a:t>
            </a:r>
          </a:p>
          <a:p>
            <a:pPr marL="114300" indent="-342900">
              <a:buFont typeface="Wingdings" panose="05000000000000000000" pitchFamily="2" charset="2"/>
              <a:buChar char="§"/>
            </a:pPr>
            <a:r>
              <a:rPr lang="en-GB" dirty="0"/>
              <a:t>often makes text </a:t>
            </a:r>
          </a:p>
          <a:p>
            <a:pPr marL="114300" indent="-342900">
              <a:buFont typeface="Wingdings" panose="05000000000000000000" pitchFamily="2" charset="2"/>
              <a:buChar char="§"/>
            </a:pPr>
            <a:r>
              <a:rPr lang="en-GB" dirty="0"/>
              <a:t>easier to read.</a:t>
            </a:r>
          </a:p>
        </p:txBody>
      </p:sp>
      <p:sp>
        <p:nvSpPr>
          <p:cNvPr id="2" name="Title 1">
            <a:extLst>
              <a:ext uri="{FF2B5EF4-FFF2-40B4-BE49-F238E27FC236}">
                <a16:creationId xmlns:a16="http://schemas.microsoft.com/office/drawing/2014/main" id="{FC83118B-0C36-8B81-E875-BC8461D5A31B}"/>
              </a:ext>
            </a:extLst>
          </p:cNvPr>
          <p:cNvSpPr>
            <a:spLocks noGrp="1"/>
          </p:cNvSpPr>
          <p:nvPr>
            <p:ph type="ctrTitle"/>
          </p:nvPr>
        </p:nvSpPr>
        <p:spPr/>
        <p:txBody>
          <a:bodyPr>
            <a:normAutofit fontScale="90000"/>
          </a:bodyPr>
          <a:lstStyle/>
          <a:p>
            <a:r>
              <a:rPr lang="en-GB" dirty="0"/>
              <a:t>Title in 36pt UCL Sans </a:t>
            </a:r>
            <a:r>
              <a:rPr lang="en-GB" dirty="0" err="1"/>
              <a:t>SemiBold</a:t>
            </a:r>
            <a:r>
              <a:rPr lang="en-GB" dirty="0"/>
              <a:t>, </a:t>
            </a:r>
            <a:br>
              <a:rPr lang="en-GB" dirty="0"/>
            </a:br>
            <a:r>
              <a:rPr lang="en-GB" dirty="0"/>
              <a:t>no more than 1-2 lines</a:t>
            </a:r>
            <a:endParaRPr lang="en-GB" noProof="0" dirty="0"/>
          </a:p>
        </p:txBody>
      </p:sp>
    </p:spTree>
    <p:extLst>
      <p:ext uri="{BB962C8B-B14F-4D97-AF65-F5344CB8AC3E}">
        <p14:creationId xmlns:p14="http://schemas.microsoft.com/office/powerpoint/2010/main" val="156019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Photograph of a laboratory setting with two researchers wearing gloves and lab coats. One researcher in green gloves is taking notes on a clipboard, while the other in blue gloves is handling components on a workbench filled with various devices and tools.">
            <a:extLst>
              <a:ext uri="{FF2B5EF4-FFF2-40B4-BE49-F238E27FC236}">
                <a16:creationId xmlns:a16="http://schemas.microsoft.com/office/drawing/2014/main" id="{9059F7DE-E447-C383-31D7-6A51269B86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373" r="4373"/>
          <a:stretch/>
        </p:blipFill>
        <p:spPr/>
      </p:pic>
      <p:sp>
        <p:nvSpPr>
          <p:cNvPr id="8" name="Text Placeholder 7">
            <a:extLst>
              <a:ext uri="{FF2B5EF4-FFF2-40B4-BE49-F238E27FC236}">
                <a16:creationId xmlns:a16="http://schemas.microsoft.com/office/drawing/2014/main" id="{D7726087-D47A-2430-B8F4-6960DC713CA2}"/>
              </a:ext>
            </a:extLst>
          </p:cNvPr>
          <p:cNvSpPr>
            <a:spLocks noGrp="1"/>
          </p:cNvSpPr>
          <p:nvPr>
            <p:ph idx="1"/>
          </p:nvPr>
        </p:nvSpPr>
        <p:spPr/>
        <p:txBody>
          <a:bodyPr/>
          <a:lstStyle/>
          <a:p>
            <a:r>
              <a:rPr lang="en-GB" dirty="0"/>
              <a:t>This slide is perfect for highlighting four things.</a:t>
            </a:r>
          </a:p>
        </p:txBody>
      </p:sp>
      <p:pic>
        <p:nvPicPr>
          <p:cNvPr id="18" name="Picture Placeholder 17" descr="Photograph of a person wearing a white lab coat and blue gloves, standing in a laboratory setting while writing on a clipboard.">
            <a:extLst>
              <a:ext uri="{FF2B5EF4-FFF2-40B4-BE49-F238E27FC236}">
                <a16:creationId xmlns:a16="http://schemas.microsoft.com/office/drawing/2014/main" id="{1CDA9992-A8F9-F169-9CE8-0E45A9A81561}"/>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l="4373" r="4373"/>
          <a:stretch/>
        </p:blipFill>
        <p:spPr/>
      </p:pic>
      <p:sp>
        <p:nvSpPr>
          <p:cNvPr id="10" name="Text Placeholder 9">
            <a:extLst>
              <a:ext uri="{FF2B5EF4-FFF2-40B4-BE49-F238E27FC236}">
                <a16:creationId xmlns:a16="http://schemas.microsoft.com/office/drawing/2014/main" id="{2A2D541C-885F-FE55-E8AE-6CFC10EE2254}"/>
              </a:ext>
            </a:extLst>
          </p:cNvPr>
          <p:cNvSpPr>
            <a:spLocks noGrp="1"/>
          </p:cNvSpPr>
          <p:nvPr>
            <p:ph idx="22"/>
          </p:nvPr>
        </p:nvSpPr>
        <p:spPr/>
        <p:txBody>
          <a:bodyPr/>
          <a:lstStyle/>
          <a:p>
            <a:r>
              <a:rPr lang="en-GB" dirty="0"/>
              <a:t>Replace each image and add your own text beneath it.</a:t>
            </a:r>
          </a:p>
        </p:txBody>
      </p:sp>
      <p:pic>
        <p:nvPicPr>
          <p:cNvPr id="20" name="Picture Placeholder 19" descr="Photograph showing a close-up view of a microscope with a person wearing blue gloves adjusting the focus. The image highlights scientific research or laboratory work, emphasising precision and detailed examination through the microscope's illuminated lens.">
            <a:extLst>
              <a:ext uri="{FF2B5EF4-FFF2-40B4-BE49-F238E27FC236}">
                <a16:creationId xmlns:a16="http://schemas.microsoft.com/office/drawing/2014/main" id="{ED8E81AE-E0B7-6AD1-D388-44BC7094C724}"/>
              </a:ext>
            </a:extLst>
          </p:cNvPr>
          <p:cNvPicPr>
            <a:picLocks noGrp="1" noChangeAspect="1"/>
          </p:cNvPicPr>
          <p:nvPr>
            <p:ph type="pic" sz="quarter" idx="20"/>
          </p:nvPr>
        </p:nvPicPr>
        <p:blipFill>
          <a:blip r:embed="rId5" cstate="screen">
            <a:extLst>
              <a:ext uri="{28A0092B-C50C-407E-A947-70E740481C1C}">
                <a14:useLocalDpi xmlns:a14="http://schemas.microsoft.com/office/drawing/2010/main"/>
              </a:ext>
            </a:extLst>
          </a:blip>
          <a:srcRect l="4346" r="4346"/>
          <a:stretch/>
        </p:blipFill>
        <p:spPr/>
      </p:pic>
      <p:sp>
        <p:nvSpPr>
          <p:cNvPr id="6" name="Text Placeholder 5">
            <a:extLst>
              <a:ext uri="{FF2B5EF4-FFF2-40B4-BE49-F238E27FC236}">
                <a16:creationId xmlns:a16="http://schemas.microsoft.com/office/drawing/2014/main" id="{8F90DAE1-5375-2861-4F55-D768F3E2B87F}"/>
              </a:ext>
            </a:extLst>
          </p:cNvPr>
          <p:cNvSpPr>
            <a:spLocks noGrp="1"/>
          </p:cNvSpPr>
          <p:nvPr>
            <p:ph idx="23"/>
          </p:nvPr>
        </p:nvSpPr>
        <p:spPr/>
        <p:txBody>
          <a:bodyPr/>
          <a:lstStyle/>
          <a:p>
            <a:r>
              <a:rPr lang="en-GB" dirty="0"/>
              <a:t>Use UCL Sans Regular no smaller than 24pt for body text.</a:t>
            </a:r>
          </a:p>
        </p:txBody>
      </p:sp>
      <p:pic>
        <p:nvPicPr>
          <p:cNvPr id="22" name="Picture Placeholder 21" descr="Photograph of a person assembling a wooden architectural model in an indoor workspace. The model features multiple rectangular windows and building sections, highlighting detailed craftsmanship and design elements.&#10;">
            <a:extLst>
              <a:ext uri="{FF2B5EF4-FFF2-40B4-BE49-F238E27FC236}">
                <a16:creationId xmlns:a16="http://schemas.microsoft.com/office/drawing/2014/main" id="{977981BC-C44A-7808-2D5E-3E183C147CC0}"/>
              </a:ext>
            </a:extLst>
          </p:cNvPr>
          <p:cNvPicPr>
            <a:picLocks noGrp="1" noChangeAspect="1"/>
          </p:cNvPicPr>
          <p:nvPr>
            <p:ph type="pic" sz="quarter" idx="21"/>
          </p:nvPr>
        </p:nvPicPr>
        <p:blipFill>
          <a:blip r:embed="rId6" cstate="screen">
            <a:extLst>
              <a:ext uri="{28A0092B-C50C-407E-A947-70E740481C1C}">
                <a14:useLocalDpi xmlns:a14="http://schemas.microsoft.com/office/drawing/2010/main"/>
              </a:ext>
            </a:extLst>
          </a:blip>
          <a:srcRect l="4373" r="4373"/>
          <a:stretch/>
        </p:blipFill>
        <p:spPr/>
      </p:pic>
      <p:sp>
        <p:nvSpPr>
          <p:cNvPr id="3" name="Content Placeholder 2">
            <a:extLst>
              <a:ext uri="{FF2B5EF4-FFF2-40B4-BE49-F238E27FC236}">
                <a16:creationId xmlns:a16="http://schemas.microsoft.com/office/drawing/2014/main" id="{A87D3EB9-DE9F-6768-3432-92D67DDE641D}"/>
              </a:ext>
            </a:extLst>
          </p:cNvPr>
          <p:cNvSpPr>
            <a:spLocks noGrp="1"/>
          </p:cNvSpPr>
          <p:nvPr>
            <p:ph idx="24"/>
          </p:nvPr>
        </p:nvSpPr>
        <p:spPr/>
        <p:txBody>
          <a:bodyPr/>
          <a:lstStyle/>
          <a:p>
            <a:r>
              <a:rPr lang="en-GB" dirty="0"/>
              <a:t>Keeping text that size means it’s readable and accessible.</a:t>
            </a:r>
          </a:p>
        </p:txBody>
      </p:sp>
      <p:sp>
        <p:nvSpPr>
          <p:cNvPr id="4" name="Title 3">
            <a:extLst>
              <a:ext uri="{FF2B5EF4-FFF2-40B4-BE49-F238E27FC236}">
                <a16:creationId xmlns:a16="http://schemas.microsoft.com/office/drawing/2014/main" id="{1B8CC4F4-1F6B-DBC5-9729-D14A9B9408F6}"/>
              </a:ext>
            </a:extLst>
          </p:cNvPr>
          <p:cNvSpPr>
            <a:spLocks noGrp="1"/>
          </p:cNvSpPr>
          <p:nvPr>
            <p:ph type="ctrTitle"/>
          </p:nvPr>
        </p:nvSpPr>
        <p:spPr/>
        <p:txBody>
          <a:bodyPr>
            <a:normAutofit fontScale="90000"/>
          </a:bodyPr>
          <a:lstStyle/>
          <a:p>
            <a:pPr lvl="0"/>
            <a:r>
              <a:rPr lang="en-GB" dirty="0"/>
              <a:t>Title in 36pt UCL Sans </a:t>
            </a:r>
            <a:r>
              <a:rPr lang="en-GB" dirty="0" err="1"/>
              <a:t>SemiBold</a:t>
            </a:r>
            <a:r>
              <a:rPr lang="en-GB" dirty="0"/>
              <a:t>, </a:t>
            </a:r>
            <a:br>
              <a:rPr lang="en-GB" dirty="0"/>
            </a:br>
            <a:r>
              <a:rPr lang="en-GB" dirty="0"/>
              <a:t>no more than 1-2 lines</a:t>
            </a:r>
            <a:endParaRPr lang="en-GB" noProof="0" dirty="0"/>
          </a:p>
        </p:txBody>
      </p:sp>
    </p:spTree>
    <p:extLst>
      <p:ext uri="{BB962C8B-B14F-4D97-AF65-F5344CB8AC3E}">
        <p14:creationId xmlns:p14="http://schemas.microsoft.com/office/powerpoint/2010/main" val="346131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D111C4-43E0-9D53-5CF7-C14D7B719085}"/>
              </a:ext>
            </a:extLst>
          </p:cNvPr>
          <p:cNvSpPr>
            <a:spLocks noGrp="1"/>
          </p:cNvSpPr>
          <p:nvPr>
            <p:ph type="ctrTitle"/>
          </p:nvPr>
        </p:nvSpPr>
        <p:spPr/>
        <p:txBody>
          <a:bodyPr/>
          <a:lstStyle/>
          <a:p>
            <a:pPr marL="0" lvl="0" indent="0"/>
            <a:r>
              <a:rPr lang="en-GB" dirty="0"/>
              <a:t>Title in 36pt UCL Sans </a:t>
            </a:r>
            <a:r>
              <a:rPr lang="en-GB" dirty="0" err="1"/>
              <a:t>SemiBold</a:t>
            </a:r>
            <a:endParaRPr lang="en-GB" noProof="0" dirty="0"/>
          </a:p>
        </p:txBody>
      </p:sp>
      <p:sp>
        <p:nvSpPr>
          <p:cNvPr id="3" name="Text Placeholder 2">
            <a:extLst>
              <a:ext uri="{FF2B5EF4-FFF2-40B4-BE49-F238E27FC236}">
                <a16:creationId xmlns:a16="http://schemas.microsoft.com/office/drawing/2014/main" id="{BF1FA779-45F7-F99E-74E9-A6B9458F729A}"/>
              </a:ext>
            </a:extLst>
          </p:cNvPr>
          <p:cNvSpPr>
            <a:spLocks noGrp="1"/>
          </p:cNvSpPr>
          <p:nvPr>
            <p:ph type="subTitle" idx="17"/>
          </p:nvPr>
        </p:nvSpPr>
        <p:spPr/>
        <p:txBody>
          <a:bodyPr/>
          <a:lstStyle/>
          <a:p>
            <a:pPr lvl="0"/>
            <a:r>
              <a:rPr lang="en-GB" dirty="0"/>
              <a:t>Subheading in 30pt UCL Sans Regular, 1-2 lines</a:t>
            </a:r>
          </a:p>
        </p:txBody>
      </p:sp>
      <p:graphicFrame>
        <p:nvGraphicFramePr>
          <p:cNvPr id="4" name="Content Placeholder 3" descr="Example bar chart showing four categories on the x axis and numbers 0-6 on the y axis. Each category is broken into three different colour bars. In a key below, dark purple is labelled series 1, pink is series 2, and dark blue is series 3. The chart is labelled 'Example bar chart (right-click to edit)'.">
            <a:extLst>
              <a:ext uri="{FF2B5EF4-FFF2-40B4-BE49-F238E27FC236}">
                <a16:creationId xmlns:a16="http://schemas.microsoft.com/office/drawing/2014/main" id="{1451373B-EBCC-DB91-01E5-09D6583CB142}"/>
              </a:ext>
            </a:extLst>
          </p:cNvPr>
          <p:cNvGraphicFramePr>
            <a:graphicFrameLocks noGrp="1"/>
          </p:cNvGraphicFramePr>
          <p:nvPr>
            <p:ph sz="half" idx="1"/>
            <p:extLst>
              <p:ext uri="{D42A27DB-BD31-4B8C-83A1-F6EECF244321}">
                <p14:modId xmlns:p14="http://schemas.microsoft.com/office/powerpoint/2010/main" val="2872425525"/>
              </p:ext>
            </p:extLst>
          </p:nvPr>
        </p:nvGraphicFramePr>
        <p:xfrm>
          <a:off x="849313" y="2422525"/>
          <a:ext cx="4525962" cy="367030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09E43BDA-C329-FB5C-723B-D29D49B5ACE2}"/>
              </a:ext>
            </a:extLst>
          </p:cNvPr>
          <p:cNvSpPr>
            <a:spLocks noGrp="1"/>
          </p:cNvSpPr>
          <p:nvPr>
            <p:ph sz="half" idx="12"/>
          </p:nvPr>
        </p:nvSpPr>
        <p:spPr/>
        <p:txBody>
          <a:bodyPr/>
          <a:lstStyle/>
          <a:p>
            <a:endParaRPr lang="en-US"/>
          </a:p>
        </p:txBody>
      </p:sp>
      <p:graphicFrame>
        <p:nvGraphicFramePr>
          <p:cNvPr id="13" name="Content Placeholder 13" descr="Example pie chart showing four segments. The largest is in dark purple, the second largest in light blue, followed by two equal size segments in dark green and orange. The chart is labelled 'Example pie chart (right-click to edit)'.">
            <a:extLst>
              <a:ext uri="{FF2B5EF4-FFF2-40B4-BE49-F238E27FC236}">
                <a16:creationId xmlns:a16="http://schemas.microsoft.com/office/drawing/2014/main" id="{F7E8D51D-5BC7-C166-35FE-F1846506FD5D}"/>
              </a:ext>
            </a:extLst>
          </p:cNvPr>
          <p:cNvGraphicFramePr>
            <a:graphicFrameLocks noGrp="1"/>
          </p:cNvGraphicFramePr>
          <p:nvPr>
            <p:extLst>
              <p:ext uri="{D42A27DB-BD31-4B8C-83A1-F6EECF244321}">
                <p14:modId xmlns:p14="http://schemas.microsoft.com/office/powerpoint/2010/main" val="454289492"/>
              </p:ext>
            </p:extLst>
          </p:nvPr>
        </p:nvGraphicFramePr>
        <p:xfrm>
          <a:off x="5807968" y="2422525"/>
          <a:ext cx="5649913" cy="3022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780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Photograph of two young people sitting indoors in UCL Student Centre with one typing on a laptop while the other looks on. Background shows modern architectural elements with stairs and large windows, and a third person walking nearby.&#10;">
            <a:extLst>
              <a:ext uri="{FF2B5EF4-FFF2-40B4-BE49-F238E27FC236}">
                <a16:creationId xmlns:a16="http://schemas.microsoft.com/office/drawing/2014/main" id="{568017DD-787B-6C64-ADED-6725308A707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3" r="13"/>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9B9DE30-DC2B-E89A-4A06-B8DD4E5131D0}"/>
              </a:ext>
            </a:extLst>
          </p:cNvPr>
          <p:cNvSpPr>
            <a:spLocks noGrp="1"/>
          </p:cNvSpPr>
          <p:nvPr>
            <p:ph type="title" idx="4294967295"/>
          </p:nvPr>
        </p:nvSpPr>
        <p:spPr>
          <a:xfrm>
            <a:off x="0" y="-674688"/>
            <a:ext cx="10515600" cy="471488"/>
          </a:xfrm>
        </p:spPr>
        <p:txBody>
          <a:bodyPr/>
          <a:lstStyle/>
          <a:p>
            <a:r>
              <a:rPr lang="en-GB" sz="2400" noProof="0" dirty="0">
                <a:solidFill>
                  <a:schemeClr val="accent1"/>
                </a:solidFill>
              </a:rPr>
              <a:t>Full image only slide</a:t>
            </a:r>
          </a:p>
        </p:txBody>
      </p:sp>
      <p:pic>
        <p:nvPicPr>
          <p:cNvPr id="3" name="Picture 2" descr="The letters UCL in white, next to a graphic representation of the portico in white on the right.">
            <a:extLst>
              <a:ext uri="{FF2B5EF4-FFF2-40B4-BE49-F238E27FC236}">
                <a16:creationId xmlns:a16="http://schemas.microsoft.com/office/drawing/2014/main" id="{C25A3A46-782A-82DA-8772-DA8BBEDE532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p:nvPicPr>
        <p:blipFill>
          <a:blip r:embed="rId4"/>
          <a:stretch>
            <a:fillRect/>
          </a:stretch>
        </p:blipFill>
        <p:spPr>
          <a:xfrm>
            <a:off x="10360890" y="6067187"/>
            <a:ext cx="1432605" cy="402117"/>
          </a:xfrm>
          <a:prstGeom prst="rect">
            <a:avLst/>
          </a:prstGeom>
        </p:spPr>
      </p:pic>
    </p:spTree>
    <p:extLst>
      <p:ext uri="{BB962C8B-B14F-4D97-AF65-F5344CB8AC3E}">
        <p14:creationId xmlns:p14="http://schemas.microsoft.com/office/powerpoint/2010/main" val="137591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42DF-C664-94EF-796C-AE81FEA50E8A}"/>
              </a:ext>
            </a:extLst>
          </p:cNvPr>
          <p:cNvSpPr>
            <a:spLocks noGrp="1"/>
          </p:cNvSpPr>
          <p:nvPr>
            <p:ph type="title"/>
          </p:nvPr>
        </p:nvSpPr>
        <p:spPr/>
        <p:txBody>
          <a:bodyPr/>
          <a:lstStyle/>
          <a:p>
            <a:r>
              <a:rPr lang="en-GB" b="0" dirty="0"/>
              <a:t>Title in 36pt UCL Sans </a:t>
            </a:r>
            <a:r>
              <a:rPr lang="en-GB" b="0" dirty="0" err="1"/>
              <a:t>SemiBold</a:t>
            </a:r>
            <a:r>
              <a:rPr lang="en-GB" b="0" dirty="0"/>
              <a:t>, no more than 1-2 lines</a:t>
            </a:r>
            <a:endParaRPr lang="en-GB" b="0" noProof="0" dirty="0"/>
          </a:p>
        </p:txBody>
      </p:sp>
      <p:graphicFrame>
        <p:nvGraphicFramePr>
          <p:cNvPr id="9" name="Content Placeholder 9" descr="Example bar chart showing the numbers 0-7 on the x axis and four categories on the y axis. Each category is broken into six different colour bars. In a key below, dark purple is labelled series 6, green is series 5, dark blue is series 4, orange is series 3, dark green is series 2, and light blue is series 1.">
            <a:extLst>
              <a:ext uri="{FF2B5EF4-FFF2-40B4-BE49-F238E27FC236}">
                <a16:creationId xmlns:a16="http://schemas.microsoft.com/office/drawing/2014/main" id="{FC1A9EB4-ED09-9F3A-AAF3-98735248E3D5}"/>
              </a:ext>
            </a:extLst>
          </p:cNvPr>
          <p:cNvGraphicFramePr>
            <a:graphicFrameLocks noGrp="1"/>
          </p:cNvGraphicFramePr>
          <p:nvPr>
            <p:ph idx="1"/>
            <p:extLst>
              <p:ext uri="{D42A27DB-BD31-4B8C-83A1-F6EECF244321}">
                <p14:modId xmlns:p14="http://schemas.microsoft.com/office/powerpoint/2010/main" val="497459056"/>
              </p:ext>
            </p:extLst>
          </p:nvPr>
        </p:nvGraphicFramePr>
        <p:xfrm>
          <a:off x="419100" y="1916113"/>
          <a:ext cx="9945688" cy="375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29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FC31-A59C-AEF3-A39B-8B2F0AD1D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FF641-29F3-F8A9-69C9-B2320E39CCF9}"/>
              </a:ext>
            </a:extLst>
          </p:cNvPr>
          <p:cNvSpPr>
            <a:spLocks noGrp="1"/>
          </p:cNvSpPr>
          <p:nvPr>
            <p:ph type="title" idx="4294967295"/>
          </p:nvPr>
        </p:nvSpPr>
        <p:spPr>
          <a:xfrm>
            <a:off x="29818" y="73578"/>
            <a:ext cx="10515600" cy="284232"/>
          </a:xfrm>
        </p:spPr>
        <p:txBody>
          <a:bodyPr>
            <a:normAutofit fontScale="90000"/>
          </a:bodyPr>
          <a:lstStyle/>
          <a:p>
            <a:r>
              <a:rPr lang="en-GB" sz="2400" dirty="0"/>
              <a:t>Data visualisation</a:t>
            </a:r>
            <a:r>
              <a:rPr lang="en-GB" sz="2400" baseline="0" dirty="0"/>
              <a:t> colours</a:t>
            </a:r>
            <a:endParaRPr lang="en-GB" sz="2400" dirty="0"/>
          </a:p>
        </p:txBody>
      </p:sp>
      <p:sp>
        <p:nvSpPr>
          <p:cNvPr id="6" name="TextBox 5">
            <a:extLst>
              <a:ext uri="{FF2B5EF4-FFF2-40B4-BE49-F238E27FC236}">
                <a16:creationId xmlns:a16="http://schemas.microsoft.com/office/drawing/2014/main" id="{32FAB8BF-388F-D8D5-A990-F5ED74A55B3A}"/>
              </a:ext>
            </a:extLst>
          </p:cNvPr>
          <p:cNvSpPr txBox="1">
            <a:spLocks/>
          </p:cNvSpPr>
          <p:nvPr/>
        </p:nvSpPr>
        <p:spPr>
          <a:xfrm>
            <a:off x="1152244" y="638522"/>
            <a:ext cx="10744973" cy="523220"/>
          </a:xfrm>
          <a:prstGeom prst="rect">
            <a:avLst/>
          </a:prstGeom>
          <a:solidFill>
            <a:srgbClr val="993BFF"/>
          </a:solidFill>
        </p:spPr>
        <p:txBody>
          <a:bodyPr wrap="square" rtlCol="0">
            <a:spAutoFit/>
          </a:bodyPr>
          <a:lstStyle/>
          <a:p>
            <a:pPr lvl="0">
              <a:defRPr/>
            </a:pPr>
            <a:r>
              <a:rPr lang="en-GB" sz="1400" dirty="0">
                <a:solidFill>
                  <a:schemeClr val="bg1"/>
                </a:solidFill>
                <a:latin typeface="UCL Sans" pitchFamily="50" charset="0"/>
              </a:rPr>
              <a:t>This template has been designed to meet accessibility guidelines using our purple </a:t>
            </a:r>
            <a:r>
              <a:rPr lang="en-GB" sz="1400" dirty="0">
                <a:solidFill>
                  <a:schemeClr val="bg1"/>
                </a:solidFill>
                <a:latin typeface="UCL Sans" pitchFamily="50" charset="0"/>
                <a:hlinkClick r:id="rId3">
                  <a:extLst>
                    <a:ext uri="{A12FA001-AC4F-418D-AE19-62706E023703}">
                      <ahyp:hlinkClr xmlns:ahyp="http://schemas.microsoft.com/office/drawing/2018/hyperlinkcolor" val="tx"/>
                    </a:ext>
                  </a:extLst>
                </a:hlinkClick>
              </a:rPr>
              <a:t>brand colour palette</a:t>
            </a:r>
            <a:r>
              <a:rPr lang="en-GB" sz="1400" dirty="0">
                <a:solidFill>
                  <a:schemeClr val="bg1"/>
                </a:solidFill>
                <a:latin typeface="UCL Sans" pitchFamily="50" charset="0"/>
              </a:rPr>
              <a:t>. When it comes to visualising data in charts and graphs, use the following additional colours.</a:t>
            </a:r>
            <a:endParaRPr lang="en-GB" sz="1400" b="1" dirty="0">
              <a:solidFill>
                <a:schemeClr val="bg1"/>
              </a:solidFill>
              <a:latin typeface="UCL Sans" pitchFamily="50" charset="0"/>
            </a:endParaRPr>
          </a:p>
        </p:txBody>
      </p:sp>
      <p:sp>
        <p:nvSpPr>
          <p:cNvPr id="9" name="TextBox 8">
            <a:extLst>
              <a:ext uri="{FF2B5EF4-FFF2-40B4-BE49-F238E27FC236}">
                <a16:creationId xmlns:a16="http://schemas.microsoft.com/office/drawing/2014/main" id="{B88B64AD-56AD-0118-8279-F03A68790AF6}"/>
              </a:ext>
            </a:extLst>
          </p:cNvPr>
          <p:cNvSpPr txBox="1">
            <a:spLocks/>
          </p:cNvSpPr>
          <p:nvPr/>
        </p:nvSpPr>
        <p:spPr>
          <a:xfrm>
            <a:off x="1124534" y="1475492"/>
            <a:ext cx="592514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800" b="0" i="0" kern="1200" noProof="0" dirty="0">
                <a:solidFill>
                  <a:schemeClr val="tx1"/>
                </a:solidFill>
                <a:effectLst/>
                <a:latin typeface="UCL Sans SemiBold" pitchFamily="2" charset="77"/>
                <a:ea typeface="+mn-ea"/>
                <a:cs typeface="+mn-cs"/>
              </a:rPr>
              <a:t>Only use the following colours in graphs and charts</a:t>
            </a:r>
            <a:endParaRPr lang="en-GB" noProof="0" dirty="0"/>
          </a:p>
        </p:txBody>
      </p:sp>
      <p:sp>
        <p:nvSpPr>
          <p:cNvPr id="10" name="TextBox 9">
            <a:extLst>
              <a:ext uri="{FF2B5EF4-FFF2-40B4-BE49-F238E27FC236}">
                <a16:creationId xmlns:a16="http://schemas.microsoft.com/office/drawing/2014/main" id="{456E1832-80AD-AEE6-8D33-857B0B62BF8C}"/>
              </a:ext>
            </a:extLst>
          </p:cNvPr>
          <p:cNvSpPr txBox="1"/>
          <p:nvPr/>
        </p:nvSpPr>
        <p:spPr>
          <a:xfrm>
            <a:off x="1166614" y="1845552"/>
            <a:ext cx="1344448" cy="276999"/>
          </a:xfrm>
          <a:prstGeom prst="rect">
            <a:avLst/>
          </a:prstGeom>
          <a:noFill/>
        </p:spPr>
        <p:txBody>
          <a:bodyPr wrap="square">
            <a:spAutoFit/>
          </a:bodyPr>
          <a:lstStyle/>
          <a:p>
            <a:r>
              <a:rPr lang="en-GB" sz="1200" b="1" u="none" strike="noStrike" dirty="0">
                <a:solidFill>
                  <a:srgbClr val="000000"/>
                </a:solidFill>
                <a:effectLst/>
                <a:latin typeface="UCL Sans SemiBold" pitchFamily="2" charset="77"/>
              </a:rPr>
              <a:t>Dark colours</a:t>
            </a:r>
            <a:endParaRPr lang="en-GB" sz="1200" b="1" dirty="0">
              <a:latin typeface="UCL Sans SemiBold" pitchFamily="2" charset="77"/>
            </a:endParaRPr>
          </a:p>
        </p:txBody>
      </p:sp>
      <p:sp>
        <p:nvSpPr>
          <p:cNvPr id="11" name="TextBox 10">
            <a:extLst>
              <a:ext uri="{FF2B5EF4-FFF2-40B4-BE49-F238E27FC236}">
                <a16:creationId xmlns:a16="http://schemas.microsoft.com/office/drawing/2014/main" id="{14A1C22A-6021-F75D-6611-647482031068}"/>
              </a:ext>
            </a:extLst>
          </p:cNvPr>
          <p:cNvSpPr txBox="1">
            <a:spLocks/>
          </p:cNvSpPr>
          <p:nvPr/>
        </p:nvSpPr>
        <p:spPr>
          <a:xfrm>
            <a:off x="1163104" y="2766893"/>
            <a:ext cx="815119" cy="415498"/>
          </a:xfrm>
          <a:prstGeom prst="rect">
            <a:avLst/>
          </a:prstGeom>
          <a:noFill/>
        </p:spPr>
        <p:txBody>
          <a:bodyPr wrap="square">
            <a:spAutoFit/>
          </a:bodyPr>
          <a:lstStyle/>
          <a:p>
            <a:pPr>
              <a:lnSpc>
                <a:spcPct val="100000"/>
              </a:lnSpc>
              <a:spcAft>
                <a:spcPts val="0"/>
              </a:spcAft>
              <a:buNone/>
            </a:pPr>
            <a:r>
              <a:rPr lang="en-GB" sz="700" kern="100" noProof="0" dirty="0">
                <a:effectLst/>
                <a:latin typeface="UCL Sans SemiBold" pitchFamily="2" charset="77"/>
                <a:ea typeface="Aptos" panose="020B0004020202020204" pitchFamily="34" charset="0"/>
                <a:cs typeface="Times New Roman" panose="02020603050405020304" pitchFamily="18" charset="0"/>
              </a:rPr>
              <a:t>Dark purple</a:t>
            </a:r>
            <a:r>
              <a:rPr lang="en-GB" sz="700" kern="100" noProof="0" dirty="0">
                <a:effectLst/>
                <a:latin typeface="UCL Sans" pitchFamily="2" charset="77"/>
                <a:ea typeface="Aptos" panose="020B0004020202020204" pitchFamily="34" charset="0"/>
                <a:cs typeface="Times New Roman" panose="02020603050405020304" pitchFamily="18" charset="0"/>
              </a:rPr>
              <a:t> </a:t>
            </a:r>
          </a:p>
          <a:p>
            <a:r>
              <a:rPr lang="en-GB" sz="700" dirty="0">
                <a:latin typeface="UCL Sans" pitchFamily="2" charset="77"/>
              </a:rPr>
              <a:t>R54 G26 B84</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700" dirty="0">
                <a:latin typeface="UCL Sans" pitchFamily="2" charset="77"/>
              </a:rPr>
              <a:t>361a54 </a:t>
            </a:r>
          </a:p>
        </p:txBody>
      </p:sp>
      <p:sp>
        <p:nvSpPr>
          <p:cNvPr id="12" name="TextBox 11">
            <a:extLst>
              <a:ext uri="{FF2B5EF4-FFF2-40B4-BE49-F238E27FC236}">
                <a16:creationId xmlns:a16="http://schemas.microsoft.com/office/drawing/2014/main" id="{B6DD3954-1850-EF08-8C29-4B3535EB3F29}"/>
              </a:ext>
            </a:extLst>
          </p:cNvPr>
          <p:cNvSpPr txBox="1">
            <a:spLocks/>
          </p:cNvSpPr>
          <p:nvPr/>
        </p:nvSpPr>
        <p:spPr>
          <a:xfrm>
            <a:off x="1919536" y="2766893"/>
            <a:ext cx="799087" cy="430887"/>
          </a:xfrm>
          <a:prstGeom prst="rect">
            <a:avLst/>
          </a:prstGeom>
          <a:noFill/>
        </p:spPr>
        <p:txBody>
          <a:bodyPr wrap="square">
            <a:spAutoFit/>
          </a:bodyPr>
          <a:lstStyle/>
          <a:p>
            <a:pPr>
              <a:lnSpc>
                <a:spcPct val="100000"/>
              </a:lnSpc>
              <a:spcAft>
                <a:spcPts val="0"/>
              </a:spcAft>
              <a:buNone/>
            </a:pPr>
            <a:r>
              <a:rPr lang="en-GB" sz="700" b="0" i="0" kern="100" noProof="0" dirty="0">
                <a:effectLst/>
                <a:latin typeface="UCL Sans SemiBold" pitchFamily="2" charset="77"/>
                <a:ea typeface="Aptos" panose="020B0004020202020204" pitchFamily="34" charset="0"/>
                <a:cs typeface="Times New Roman" panose="02020603050405020304" pitchFamily="18" charset="0"/>
              </a:rPr>
              <a:t>Dark blue</a:t>
            </a:r>
          </a:p>
          <a:p>
            <a:pPr>
              <a:lnSpc>
                <a:spcPct val="100000"/>
              </a:lnSpc>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R18 G35 B158</a:t>
            </a:r>
          </a:p>
          <a:p>
            <a:r>
              <a:rPr lang="en-GB" sz="700" dirty="0">
                <a:latin typeface="UCL Sans" pitchFamily="2" charset="77"/>
              </a:rPr>
              <a:t>#12239E </a:t>
            </a:r>
          </a:p>
        </p:txBody>
      </p:sp>
      <p:sp>
        <p:nvSpPr>
          <p:cNvPr id="13" name="TextBox 12">
            <a:extLst>
              <a:ext uri="{FF2B5EF4-FFF2-40B4-BE49-F238E27FC236}">
                <a16:creationId xmlns:a16="http://schemas.microsoft.com/office/drawing/2014/main" id="{552FAC82-236E-8247-BF9D-323910E7ED70}"/>
              </a:ext>
            </a:extLst>
          </p:cNvPr>
          <p:cNvSpPr txBox="1">
            <a:spLocks/>
          </p:cNvSpPr>
          <p:nvPr/>
        </p:nvSpPr>
        <p:spPr>
          <a:xfrm>
            <a:off x="2686063" y="2766893"/>
            <a:ext cx="822111" cy="430887"/>
          </a:xfrm>
          <a:prstGeom prst="rect">
            <a:avLst/>
          </a:prstGeom>
          <a:noFill/>
        </p:spPr>
        <p:txBody>
          <a:bodyPr wrap="square">
            <a:spAutoFit/>
          </a:bodyPr>
          <a:lstStyle/>
          <a:p>
            <a:pPr>
              <a:lnSpc>
                <a:spcPct val="100000"/>
              </a:lnSpc>
              <a:spcAft>
                <a:spcPts val="0"/>
              </a:spcAft>
              <a:buNone/>
            </a:pPr>
            <a:r>
              <a:rPr lang="en-GB" sz="700" b="1" kern="100" dirty="0">
                <a:latin typeface="UCL Sans SemiBold" pitchFamily="2" charset="77"/>
                <a:ea typeface="Aptos" panose="020B0004020202020204" pitchFamily="34" charset="0"/>
                <a:cs typeface="Times New Roman" panose="02020603050405020304" pitchFamily="18" charset="0"/>
              </a:rPr>
              <a:t>Dark red</a:t>
            </a:r>
            <a:endParaRPr lang="en-GB" sz="700" b="1" kern="100" noProof="0" dirty="0">
              <a:effectLst/>
              <a:latin typeface="UCL Sans SemiBold" pitchFamily="2" charset="77"/>
              <a:ea typeface="Aptos" panose="020B0004020202020204" pitchFamily="34" charset="0"/>
              <a:cs typeface="Times New Roman" panose="02020603050405020304" pitchFamily="18" charset="0"/>
            </a:endParaRPr>
          </a:p>
          <a:p>
            <a:pPr>
              <a:lnSpc>
                <a:spcPct val="100000"/>
              </a:lnSpc>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R117 G20 B65</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700" dirty="0">
                <a:latin typeface="UCL Sans" pitchFamily="2" charset="77"/>
              </a:rPr>
              <a:t>751441 </a:t>
            </a:r>
          </a:p>
        </p:txBody>
      </p:sp>
      <p:sp>
        <p:nvSpPr>
          <p:cNvPr id="14" name="TextBox 13">
            <a:extLst>
              <a:ext uri="{FF2B5EF4-FFF2-40B4-BE49-F238E27FC236}">
                <a16:creationId xmlns:a16="http://schemas.microsoft.com/office/drawing/2014/main" id="{50CFAAD3-42AB-1A11-A2C0-B5C1A7E7F3D1}"/>
              </a:ext>
            </a:extLst>
          </p:cNvPr>
          <p:cNvSpPr txBox="1">
            <a:spLocks/>
          </p:cNvSpPr>
          <p:nvPr/>
        </p:nvSpPr>
        <p:spPr>
          <a:xfrm>
            <a:off x="3456353" y="2766893"/>
            <a:ext cx="824724" cy="565604"/>
          </a:xfrm>
          <a:prstGeom prst="rect">
            <a:avLst/>
          </a:prstGeom>
          <a:noFill/>
        </p:spPr>
        <p:txBody>
          <a:bodyPr wrap="square">
            <a:spAutoFit/>
          </a:bodyPr>
          <a:lstStyle/>
          <a:p>
            <a:pPr>
              <a:lnSpc>
                <a:spcPct val="115000"/>
              </a:lnSpc>
              <a:spcAft>
                <a:spcPts val="0"/>
              </a:spcAft>
              <a:buNone/>
            </a:pPr>
            <a:r>
              <a:rPr lang="en-GB" sz="700" b="0" i="0" kern="100" noProof="0" dirty="0">
                <a:effectLst/>
                <a:latin typeface="UCL Sans SemiBold" pitchFamily="2" charset="77"/>
                <a:ea typeface="Aptos" panose="020B0004020202020204" pitchFamily="34" charset="0"/>
                <a:cs typeface="Times New Roman" panose="02020603050405020304" pitchFamily="18" charset="0"/>
              </a:rPr>
              <a:t>Dark </a:t>
            </a:r>
            <a:r>
              <a:rPr lang="en-GB" sz="700" kern="100" dirty="0">
                <a:latin typeface="UCL Sans SemiBold" pitchFamily="2" charset="77"/>
                <a:ea typeface="Aptos" panose="020B0004020202020204" pitchFamily="34" charset="0"/>
                <a:cs typeface="Times New Roman" panose="02020603050405020304" pitchFamily="18" charset="0"/>
              </a:rPr>
              <a:t>green</a:t>
            </a:r>
            <a:endParaRPr lang="en-GB" sz="700" b="0" i="0" kern="100" noProof="0" dirty="0">
              <a:effectLst/>
              <a:latin typeface="UCL Sans SemiBold" pitchFamily="2" charset="77"/>
              <a:ea typeface="Aptos" panose="020B0004020202020204" pitchFamily="34" charset="0"/>
              <a:cs typeface="Times New Roman" panose="02020603050405020304" pitchFamily="18" charset="0"/>
            </a:endParaRPr>
          </a:p>
          <a:p>
            <a:pPr>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R16 G67 B63</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800" dirty="0"/>
              <a:t>10433F </a:t>
            </a:r>
          </a:p>
          <a:p>
            <a:pPr>
              <a:lnSpc>
                <a:spcPct val="115000"/>
              </a:lnSpc>
              <a:spcAft>
                <a:spcPts val="0"/>
              </a:spcAft>
              <a:buNone/>
            </a:pPr>
            <a:endParaRPr lang="en-GB" sz="700" kern="100" noProof="0" dirty="0">
              <a:effectLst/>
              <a:latin typeface="UCL Sans" pitchFamily="2" charset="77"/>
              <a:ea typeface="Aptos" panose="020B000402020202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FAEA9865-7096-132F-0663-7340B97D4A67}"/>
              </a:ext>
            </a:extLst>
          </p:cNvPr>
          <p:cNvSpPr txBox="1"/>
          <p:nvPr/>
        </p:nvSpPr>
        <p:spPr>
          <a:xfrm>
            <a:off x="4627030" y="1845552"/>
            <a:ext cx="1344448" cy="276999"/>
          </a:xfrm>
          <a:prstGeom prst="rect">
            <a:avLst/>
          </a:prstGeom>
          <a:noFill/>
        </p:spPr>
        <p:txBody>
          <a:bodyPr wrap="square">
            <a:spAutoFit/>
          </a:bodyPr>
          <a:lstStyle/>
          <a:p>
            <a:r>
              <a:rPr lang="en-GB" sz="1200" b="1" u="none" strike="noStrike" dirty="0">
                <a:solidFill>
                  <a:srgbClr val="000000"/>
                </a:solidFill>
                <a:effectLst/>
                <a:latin typeface="UCL Sans SemiBold" pitchFamily="2" charset="77"/>
              </a:rPr>
              <a:t>Light colours</a:t>
            </a:r>
            <a:endParaRPr lang="en-GB" sz="1200" b="1" dirty="0">
              <a:latin typeface="UCL Sans SemiBold" pitchFamily="2" charset="77"/>
            </a:endParaRPr>
          </a:p>
        </p:txBody>
      </p:sp>
      <p:sp>
        <p:nvSpPr>
          <p:cNvPr id="34" name="TextBox 33">
            <a:extLst>
              <a:ext uri="{FF2B5EF4-FFF2-40B4-BE49-F238E27FC236}">
                <a16:creationId xmlns:a16="http://schemas.microsoft.com/office/drawing/2014/main" id="{A9F60D76-2B21-9292-0105-A678EAF58B6B}"/>
              </a:ext>
            </a:extLst>
          </p:cNvPr>
          <p:cNvSpPr txBox="1">
            <a:spLocks/>
          </p:cNvSpPr>
          <p:nvPr/>
        </p:nvSpPr>
        <p:spPr>
          <a:xfrm>
            <a:off x="4627030" y="2766893"/>
            <a:ext cx="947002" cy="430887"/>
          </a:xfrm>
          <a:prstGeom prst="rect">
            <a:avLst/>
          </a:prstGeom>
          <a:noFill/>
        </p:spPr>
        <p:txBody>
          <a:bodyPr wrap="square">
            <a:spAutoFit/>
          </a:bodyPr>
          <a:lstStyle/>
          <a:p>
            <a:pPr>
              <a:lnSpc>
                <a:spcPct val="100000"/>
              </a:lnSpc>
              <a:spcAft>
                <a:spcPts val="0"/>
              </a:spcAft>
              <a:buNone/>
            </a:pPr>
            <a:r>
              <a:rPr lang="en-GB" sz="700" b="1" kern="100" dirty="0">
                <a:latin typeface="UCL Sans SemiBold" pitchFamily="2" charset="77"/>
                <a:ea typeface="Aptos" panose="020B0004020202020204" pitchFamily="34" charset="0"/>
                <a:cs typeface="Times New Roman" panose="02020603050405020304" pitchFamily="18" charset="0"/>
              </a:rPr>
              <a:t>Light blue</a:t>
            </a:r>
            <a:endParaRPr lang="en-GB" sz="700" b="1" kern="100" noProof="0" dirty="0">
              <a:effectLst/>
              <a:latin typeface="UCL Sans SemiBold" pitchFamily="2" charset="77"/>
              <a:ea typeface="Aptos" panose="020B0004020202020204" pitchFamily="34" charset="0"/>
              <a:cs typeface="Times New Roman" panose="02020603050405020304" pitchFamily="18" charset="0"/>
            </a:endParaRPr>
          </a:p>
          <a:p>
            <a:pPr>
              <a:lnSpc>
                <a:spcPct val="100000"/>
              </a:lnSpc>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R17 G141 B255</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700" dirty="0">
                <a:latin typeface="UCL Sans" pitchFamily="2" charset="77"/>
              </a:rPr>
              <a:t>118DFF </a:t>
            </a:r>
          </a:p>
        </p:txBody>
      </p:sp>
      <p:sp>
        <p:nvSpPr>
          <p:cNvPr id="36" name="TextBox 35">
            <a:extLst>
              <a:ext uri="{FF2B5EF4-FFF2-40B4-BE49-F238E27FC236}">
                <a16:creationId xmlns:a16="http://schemas.microsoft.com/office/drawing/2014/main" id="{7680E61B-4DE7-5E44-42D3-DB08B5DE5D86}"/>
              </a:ext>
            </a:extLst>
          </p:cNvPr>
          <p:cNvSpPr txBox="1">
            <a:spLocks/>
          </p:cNvSpPr>
          <p:nvPr/>
        </p:nvSpPr>
        <p:spPr>
          <a:xfrm>
            <a:off x="5378065" y="2766893"/>
            <a:ext cx="847587" cy="415498"/>
          </a:xfrm>
          <a:prstGeom prst="rect">
            <a:avLst/>
          </a:prstGeom>
          <a:noFill/>
        </p:spPr>
        <p:txBody>
          <a:bodyPr wrap="square">
            <a:spAutoFit/>
          </a:bodyPr>
          <a:lstStyle/>
          <a:p>
            <a:pPr>
              <a:lnSpc>
                <a:spcPct val="100000"/>
              </a:lnSpc>
              <a:spcAft>
                <a:spcPts val="0"/>
              </a:spcAft>
              <a:buNone/>
            </a:pPr>
            <a:r>
              <a:rPr lang="en-GB" sz="700" kern="100" dirty="0">
                <a:latin typeface="UCL Sans SemiBold" pitchFamily="2" charset="77"/>
                <a:ea typeface="Aptos" panose="020B0004020202020204" pitchFamily="34" charset="0"/>
                <a:cs typeface="Times New Roman" panose="02020603050405020304" pitchFamily="18" charset="0"/>
              </a:rPr>
              <a:t>Light orange</a:t>
            </a:r>
            <a:endParaRPr lang="en-GB" sz="700" b="0" i="0" kern="100" noProof="0" dirty="0">
              <a:effectLst/>
              <a:latin typeface="UCL Sans SemiBold" pitchFamily="2" charset="77"/>
              <a:ea typeface="Aptos" panose="020B0004020202020204" pitchFamily="34" charset="0"/>
              <a:cs typeface="Times New Roman" panose="02020603050405020304" pitchFamily="18" charset="0"/>
            </a:endParaRPr>
          </a:p>
          <a:p>
            <a:pPr>
              <a:lnSpc>
                <a:spcPct val="100000"/>
              </a:lnSpc>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R230 G108 B55</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700" dirty="0">
                <a:latin typeface="UCL Sans" pitchFamily="2" charset="77"/>
              </a:rPr>
              <a:t>E66C37 </a:t>
            </a:r>
          </a:p>
        </p:txBody>
      </p:sp>
      <p:sp>
        <p:nvSpPr>
          <p:cNvPr id="39" name="TextBox 38">
            <a:extLst>
              <a:ext uri="{FF2B5EF4-FFF2-40B4-BE49-F238E27FC236}">
                <a16:creationId xmlns:a16="http://schemas.microsoft.com/office/drawing/2014/main" id="{1A52C31E-EA1C-A731-5833-9AA9D34F4044}"/>
              </a:ext>
            </a:extLst>
          </p:cNvPr>
          <p:cNvSpPr txBox="1">
            <a:spLocks/>
          </p:cNvSpPr>
          <p:nvPr/>
        </p:nvSpPr>
        <p:spPr>
          <a:xfrm>
            <a:off x="6129973" y="2766893"/>
            <a:ext cx="815119" cy="523220"/>
          </a:xfrm>
          <a:prstGeom prst="rect">
            <a:avLst/>
          </a:prstGeom>
          <a:noFill/>
        </p:spPr>
        <p:txBody>
          <a:bodyPr wrap="square">
            <a:spAutoFit/>
          </a:bodyPr>
          <a:lstStyle/>
          <a:p>
            <a:pPr>
              <a:lnSpc>
                <a:spcPct val="100000"/>
              </a:lnSpc>
              <a:spcAft>
                <a:spcPts val="0"/>
              </a:spcAft>
              <a:buNone/>
            </a:pPr>
            <a:r>
              <a:rPr lang="en-GB" sz="700" b="1" kern="100" dirty="0">
                <a:latin typeface="UCL Sans SemiBold" pitchFamily="2" charset="77"/>
                <a:ea typeface="Aptos" panose="020B0004020202020204" pitchFamily="34" charset="0"/>
                <a:cs typeface="Times New Roman" panose="02020603050405020304" pitchFamily="18" charset="0"/>
              </a:rPr>
              <a:t>Light pink</a:t>
            </a:r>
            <a:endParaRPr lang="en-GB" sz="700" b="1" kern="100" noProof="0" dirty="0">
              <a:effectLst/>
              <a:latin typeface="UCL Sans SemiBold" pitchFamily="2" charset="77"/>
              <a:ea typeface="Aptos" panose="020B0004020202020204" pitchFamily="34" charset="0"/>
              <a:cs typeface="Times New Roman" panose="02020603050405020304" pitchFamily="18" charset="0"/>
            </a:endParaRPr>
          </a:p>
          <a:p>
            <a:pPr>
              <a:lnSpc>
                <a:spcPct val="100000"/>
              </a:lnSpc>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R230 G69 B171</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700" dirty="0">
                <a:latin typeface="UCL Sans" pitchFamily="2" charset="77"/>
              </a:rPr>
              <a:t>E645AB </a:t>
            </a:r>
          </a:p>
          <a:p>
            <a:pPr>
              <a:spcAft>
                <a:spcPts val="0"/>
              </a:spcAft>
            </a:pPr>
            <a:r>
              <a:rPr lang="en-GB" sz="700" dirty="0">
                <a:latin typeface="UCL Sans" pitchFamily="2" charset="77"/>
              </a:rPr>
              <a:t> </a:t>
            </a:r>
          </a:p>
        </p:txBody>
      </p:sp>
      <p:sp>
        <p:nvSpPr>
          <p:cNvPr id="42" name="TextBox 41">
            <a:extLst>
              <a:ext uri="{FF2B5EF4-FFF2-40B4-BE49-F238E27FC236}">
                <a16:creationId xmlns:a16="http://schemas.microsoft.com/office/drawing/2014/main" id="{7483F495-AFBD-7646-A909-67E6C042B573}"/>
              </a:ext>
            </a:extLst>
          </p:cNvPr>
          <p:cNvSpPr txBox="1">
            <a:spLocks/>
          </p:cNvSpPr>
          <p:nvPr/>
        </p:nvSpPr>
        <p:spPr>
          <a:xfrm>
            <a:off x="6849617" y="2766893"/>
            <a:ext cx="875722" cy="430887"/>
          </a:xfrm>
          <a:prstGeom prst="rect">
            <a:avLst/>
          </a:prstGeom>
          <a:noFill/>
        </p:spPr>
        <p:txBody>
          <a:bodyPr wrap="square">
            <a:spAutoFit/>
          </a:bodyPr>
          <a:lstStyle/>
          <a:p>
            <a:pPr>
              <a:lnSpc>
                <a:spcPct val="100000"/>
              </a:lnSpc>
              <a:spcAft>
                <a:spcPts val="0"/>
              </a:spcAft>
              <a:buNone/>
            </a:pPr>
            <a:r>
              <a:rPr lang="en-GB" sz="700" kern="100" dirty="0">
                <a:latin typeface="UCL Sans SemiBold" pitchFamily="2" charset="77"/>
                <a:ea typeface="Aptos" panose="020B0004020202020204" pitchFamily="34" charset="0"/>
                <a:cs typeface="Times New Roman" panose="02020603050405020304" pitchFamily="18" charset="0"/>
              </a:rPr>
              <a:t>Light </a:t>
            </a:r>
            <a:r>
              <a:rPr lang="en-GB" sz="700" b="0" i="0" kern="100" noProof="0" dirty="0">
                <a:effectLst/>
                <a:latin typeface="UCL Sans SemiBold" pitchFamily="2" charset="77"/>
                <a:ea typeface="Aptos" panose="020B0004020202020204" pitchFamily="34" charset="0"/>
                <a:cs typeface="Times New Roman" panose="02020603050405020304" pitchFamily="18" charset="0"/>
              </a:rPr>
              <a:t>green</a:t>
            </a:r>
          </a:p>
          <a:p>
            <a:pPr>
              <a:lnSpc>
                <a:spcPct val="100000"/>
              </a:lnSpc>
              <a:spcAft>
                <a:spcPts val="0"/>
              </a:spcAft>
              <a:buNone/>
            </a:pPr>
            <a:r>
              <a:rPr lang="en-GB" sz="700" kern="100" noProof="0" dirty="0">
                <a:effectLst/>
                <a:latin typeface="UCL Sans" pitchFamily="2" charset="77"/>
                <a:ea typeface="Aptos" panose="020B0004020202020204" pitchFamily="34" charset="0"/>
                <a:cs typeface="Times New Roman" panose="02020603050405020304" pitchFamily="18" charset="0"/>
              </a:rPr>
              <a:t>R26 G171 B64</a:t>
            </a:r>
          </a:p>
          <a:p>
            <a:pPr>
              <a:spcAft>
                <a:spcPts val="0"/>
              </a:spcAft>
            </a:pPr>
            <a:r>
              <a:rPr lang="en-GB" sz="700" kern="100" noProof="0" dirty="0">
                <a:effectLst/>
                <a:latin typeface="UCL Sans" pitchFamily="2" charset="77"/>
                <a:ea typeface="Aptos" panose="020B0004020202020204" pitchFamily="34" charset="0"/>
                <a:cs typeface="Times New Roman" panose="02020603050405020304" pitchFamily="18" charset="0"/>
              </a:rPr>
              <a:t>#</a:t>
            </a:r>
            <a:r>
              <a:rPr lang="en-GB" sz="700" dirty="0">
                <a:latin typeface="UCL Sans" pitchFamily="2" charset="77"/>
              </a:rPr>
              <a:t>1AAB40 </a:t>
            </a:r>
          </a:p>
        </p:txBody>
      </p:sp>
      <p:sp>
        <p:nvSpPr>
          <p:cNvPr id="43" name="TextBox 42">
            <a:extLst>
              <a:ext uri="{FF2B5EF4-FFF2-40B4-BE49-F238E27FC236}">
                <a16:creationId xmlns:a16="http://schemas.microsoft.com/office/drawing/2014/main" id="{DAA546F8-E76A-48C0-7749-496BECB928C6}"/>
              </a:ext>
            </a:extLst>
          </p:cNvPr>
          <p:cNvSpPr txBox="1"/>
          <p:nvPr/>
        </p:nvSpPr>
        <p:spPr>
          <a:xfrm>
            <a:off x="1124534" y="3385517"/>
            <a:ext cx="3565400" cy="369332"/>
          </a:xfrm>
          <a:prstGeom prst="rect">
            <a:avLst/>
          </a:prstGeom>
          <a:noFill/>
        </p:spPr>
        <p:txBody>
          <a:bodyPr wrap="none" rtlCol="0">
            <a:spAutoFit/>
          </a:bodyPr>
          <a:lstStyle/>
          <a:p>
            <a:r>
              <a:rPr lang="en-GB" noProof="0" dirty="0">
                <a:latin typeface="UCL Sans SemiBold" pitchFamily="2" charset="0"/>
              </a:rPr>
              <a:t>How to combine these colours</a:t>
            </a:r>
          </a:p>
        </p:txBody>
      </p:sp>
      <p:sp>
        <p:nvSpPr>
          <p:cNvPr id="44" name="TextBox 43">
            <a:extLst>
              <a:ext uri="{FF2B5EF4-FFF2-40B4-BE49-F238E27FC236}">
                <a16:creationId xmlns:a16="http://schemas.microsoft.com/office/drawing/2014/main" id="{9B2A23E7-02FF-2D71-79C6-AC6DB21DCC21}"/>
              </a:ext>
            </a:extLst>
          </p:cNvPr>
          <p:cNvSpPr txBox="1"/>
          <p:nvPr/>
        </p:nvSpPr>
        <p:spPr>
          <a:xfrm>
            <a:off x="1124534" y="3745557"/>
            <a:ext cx="6600805" cy="738664"/>
          </a:xfrm>
          <a:prstGeom prst="rect">
            <a:avLst/>
          </a:prstGeom>
          <a:noFill/>
        </p:spPr>
        <p:txBody>
          <a:bodyPr wrap="square">
            <a:spAutoFit/>
          </a:bodyPr>
          <a:lstStyle/>
          <a:p>
            <a:r>
              <a:rPr lang="en-GB" sz="1400" noProof="0" dirty="0">
                <a:latin typeface="UCL Sans" pitchFamily="2" charset="77"/>
              </a:rPr>
              <a:t>Placing two colours next to each other can make a graph or chart hard to read. To maintain accessibility, pair a dark colour, like dark purple or dark blue, with a bright one, like orange or </a:t>
            </a:r>
            <a:r>
              <a:rPr lang="en-GB" sz="1400" dirty="0">
                <a:latin typeface="UCL Sans" pitchFamily="2" charset="77"/>
              </a:rPr>
              <a:t>pink</a:t>
            </a:r>
            <a:r>
              <a:rPr lang="en-GB" sz="1400" noProof="0" dirty="0">
                <a:latin typeface="UCL Sans" pitchFamily="2" charset="77"/>
              </a:rPr>
              <a:t>:</a:t>
            </a:r>
          </a:p>
        </p:txBody>
      </p:sp>
      <p:sp>
        <p:nvSpPr>
          <p:cNvPr id="49" name="Rectangle 48" descr="Dark purple square with white letters saying 'dark purple'.">
            <a:extLst>
              <a:ext uri="{FF2B5EF4-FFF2-40B4-BE49-F238E27FC236}">
                <a16:creationId xmlns:a16="http://schemas.microsoft.com/office/drawing/2014/main" id="{7792545C-1A4D-E346-863E-BC77A6A6C6B0}"/>
              </a:ext>
              <a:ext uri="{C183D7F6-B498-43B3-948B-1728B52AA6E4}">
                <adec:decorative xmlns:adec="http://schemas.microsoft.com/office/drawing/2017/decorative" val="0"/>
              </a:ext>
            </a:extLst>
          </p:cNvPr>
          <p:cNvSpPr>
            <a:spLocks/>
          </p:cNvSpPr>
          <p:nvPr/>
        </p:nvSpPr>
        <p:spPr>
          <a:xfrm>
            <a:off x="1161632" y="4546603"/>
            <a:ext cx="646331" cy="6463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Dark purple</a:t>
            </a:r>
          </a:p>
        </p:txBody>
      </p:sp>
      <p:sp>
        <p:nvSpPr>
          <p:cNvPr id="50" name="Rectangle 49" descr="Light green square with white letters saying 'light green'.">
            <a:extLst>
              <a:ext uri="{FF2B5EF4-FFF2-40B4-BE49-F238E27FC236}">
                <a16:creationId xmlns:a16="http://schemas.microsoft.com/office/drawing/2014/main" id="{89B9259F-55B9-3B0A-7E4E-38EAB0F5326D}"/>
              </a:ext>
              <a:ext uri="{C183D7F6-B498-43B3-948B-1728B52AA6E4}">
                <adec:decorative xmlns:adec="http://schemas.microsoft.com/office/drawing/2017/decorative" val="0"/>
              </a:ext>
            </a:extLst>
          </p:cNvPr>
          <p:cNvSpPr>
            <a:spLocks/>
          </p:cNvSpPr>
          <p:nvPr/>
        </p:nvSpPr>
        <p:spPr>
          <a:xfrm>
            <a:off x="1870678" y="4546603"/>
            <a:ext cx="646331" cy="646331"/>
          </a:xfrm>
          <a:prstGeom prst="rect">
            <a:avLst/>
          </a:prstGeom>
          <a:solidFill>
            <a:srgbClr val="1AAB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 green</a:t>
            </a:r>
          </a:p>
        </p:txBody>
      </p:sp>
      <p:sp>
        <p:nvSpPr>
          <p:cNvPr id="51" name="Rectangle 50" descr="Dark blue square with white letters saying 'dark blue'.">
            <a:extLst>
              <a:ext uri="{FF2B5EF4-FFF2-40B4-BE49-F238E27FC236}">
                <a16:creationId xmlns:a16="http://schemas.microsoft.com/office/drawing/2014/main" id="{07EC340C-9817-E646-2AE4-7687A968F58C}"/>
              </a:ext>
              <a:ext uri="{C183D7F6-B498-43B3-948B-1728B52AA6E4}">
                <adec:decorative xmlns:adec="http://schemas.microsoft.com/office/drawing/2017/decorative" val="0"/>
              </a:ext>
            </a:extLst>
          </p:cNvPr>
          <p:cNvSpPr>
            <a:spLocks/>
          </p:cNvSpPr>
          <p:nvPr/>
        </p:nvSpPr>
        <p:spPr>
          <a:xfrm>
            <a:off x="2579724" y="4546603"/>
            <a:ext cx="646331" cy="646331"/>
          </a:xfrm>
          <a:prstGeom prst="rect">
            <a:avLst/>
          </a:prstGeom>
          <a:solidFill>
            <a:srgbClr val="1223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noProof="0" dirty="0">
                <a:latin typeface="UCL Sans SemiBold" pitchFamily="2" charset="77"/>
              </a:rPr>
              <a:t>Dark blue</a:t>
            </a:r>
          </a:p>
        </p:txBody>
      </p:sp>
      <p:sp>
        <p:nvSpPr>
          <p:cNvPr id="54" name="Rectangle 53" descr="Orange square with white letters saying 'orange'.">
            <a:extLst>
              <a:ext uri="{FF2B5EF4-FFF2-40B4-BE49-F238E27FC236}">
                <a16:creationId xmlns:a16="http://schemas.microsoft.com/office/drawing/2014/main" id="{1F9BEA2D-AD83-0D5F-9BE6-8066208871E9}"/>
              </a:ext>
              <a:ext uri="{C183D7F6-B498-43B3-948B-1728B52AA6E4}">
                <adec:decorative xmlns:adec="http://schemas.microsoft.com/office/drawing/2017/decorative" val="0"/>
              </a:ext>
            </a:extLst>
          </p:cNvPr>
          <p:cNvSpPr>
            <a:spLocks/>
          </p:cNvSpPr>
          <p:nvPr/>
        </p:nvSpPr>
        <p:spPr>
          <a:xfrm>
            <a:off x="3288770" y="4546603"/>
            <a:ext cx="646331" cy="646331"/>
          </a:xfrm>
          <a:prstGeom prst="rect">
            <a:avLst/>
          </a:prstGeom>
          <a:solidFill>
            <a:srgbClr val="E66C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 orange</a:t>
            </a:r>
          </a:p>
        </p:txBody>
      </p:sp>
      <p:sp>
        <p:nvSpPr>
          <p:cNvPr id="55" name="Rectangle 54" descr="Dark green square with white letters saying 'dark green'.">
            <a:extLst>
              <a:ext uri="{FF2B5EF4-FFF2-40B4-BE49-F238E27FC236}">
                <a16:creationId xmlns:a16="http://schemas.microsoft.com/office/drawing/2014/main" id="{354A3AC0-4718-D465-89C5-641555431E27}"/>
              </a:ext>
              <a:ext uri="{C183D7F6-B498-43B3-948B-1728B52AA6E4}">
                <adec:decorative xmlns:adec="http://schemas.microsoft.com/office/drawing/2017/decorative" val="0"/>
              </a:ext>
            </a:extLst>
          </p:cNvPr>
          <p:cNvSpPr>
            <a:spLocks/>
          </p:cNvSpPr>
          <p:nvPr/>
        </p:nvSpPr>
        <p:spPr>
          <a:xfrm>
            <a:off x="3997816" y="4546603"/>
            <a:ext cx="646331" cy="646331"/>
          </a:xfrm>
          <a:prstGeom prst="rect">
            <a:avLst/>
          </a:prstGeom>
          <a:solidFill>
            <a:srgbClr val="104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Dark green</a:t>
            </a:r>
          </a:p>
        </p:txBody>
      </p:sp>
      <p:sp>
        <p:nvSpPr>
          <p:cNvPr id="56" name="Rectangle 55" descr="Light blue square with white letters saying 'light blue'.">
            <a:extLst>
              <a:ext uri="{FF2B5EF4-FFF2-40B4-BE49-F238E27FC236}">
                <a16:creationId xmlns:a16="http://schemas.microsoft.com/office/drawing/2014/main" id="{6E6A6730-F82E-AA5D-1075-5D8606BDAC3F}"/>
              </a:ext>
              <a:ext uri="{C183D7F6-B498-43B3-948B-1728B52AA6E4}">
                <adec:decorative xmlns:adec="http://schemas.microsoft.com/office/drawing/2017/decorative" val="0"/>
              </a:ext>
            </a:extLst>
          </p:cNvPr>
          <p:cNvSpPr>
            <a:spLocks/>
          </p:cNvSpPr>
          <p:nvPr/>
        </p:nvSpPr>
        <p:spPr>
          <a:xfrm>
            <a:off x="4706862" y="4546603"/>
            <a:ext cx="646331" cy="646331"/>
          </a:xfrm>
          <a:prstGeom prst="rect">
            <a:avLst/>
          </a:prstGeom>
          <a:solidFill>
            <a:srgbClr val="118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 blue</a:t>
            </a:r>
          </a:p>
        </p:txBody>
      </p:sp>
      <p:sp>
        <p:nvSpPr>
          <p:cNvPr id="57" name="Rectangle 56" descr="Dark red square with white letters saying 'dark red'.">
            <a:extLst>
              <a:ext uri="{FF2B5EF4-FFF2-40B4-BE49-F238E27FC236}">
                <a16:creationId xmlns:a16="http://schemas.microsoft.com/office/drawing/2014/main" id="{D828FA94-55CF-6ADD-E6D6-F3271961327B}"/>
              </a:ext>
              <a:ext uri="{C183D7F6-B498-43B3-948B-1728B52AA6E4}">
                <adec:decorative xmlns:adec="http://schemas.microsoft.com/office/drawing/2017/decorative" val="0"/>
              </a:ext>
            </a:extLst>
          </p:cNvPr>
          <p:cNvSpPr>
            <a:spLocks/>
          </p:cNvSpPr>
          <p:nvPr/>
        </p:nvSpPr>
        <p:spPr>
          <a:xfrm>
            <a:off x="5415907" y="4546603"/>
            <a:ext cx="646331" cy="646331"/>
          </a:xfrm>
          <a:prstGeom prst="rect">
            <a:avLst/>
          </a:prstGeom>
          <a:solidFill>
            <a:srgbClr val="7514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Dark </a:t>
            </a:r>
          </a:p>
          <a:p>
            <a:r>
              <a:rPr lang="en-GB" sz="800" kern="100" noProof="0" dirty="0">
                <a:latin typeface="UCL Sans SemiBold" pitchFamily="2" charset="77"/>
                <a:ea typeface="Aptos" panose="020B0004020202020204" pitchFamily="34" charset="0"/>
                <a:cs typeface="Times New Roman" panose="02020603050405020304" pitchFamily="18" charset="0"/>
              </a:rPr>
              <a:t>red</a:t>
            </a:r>
          </a:p>
        </p:txBody>
      </p:sp>
      <p:sp>
        <p:nvSpPr>
          <p:cNvPr id="58" name="Rectangle 57" descr="Pink square with white letters saying 'pink'.">
            <a:extLst>
              <a:ext uri="{FF2B5EF4-FFF2-40B4-BE49-F238E27FC236}">
                <a16:creationId xmlns:a16="http://schemas.microsoft.com/office/drawing/2014/main" id="{E419DE4C-5CEC-51EC-0498-73F633326834}"/>
              </a:ext>
              <a:ext uri="{C183D7F6-B498-43B3-948B-1728B52AA6E4}">
                <adec:decorative xmlns:adec="http://schemas.microsoft.com/office/drawing/2017/decorative" val="0"/>
              </a:ext>
            </a:extLst>
          </p:cNvPr>
          <p:cNvSpPr>
            <a:spLocks/>
          </p:cNvSpPr>
          <p:nvPr/>
        </p:nvSpPr>
        <p:spPr>
          <a:xfrm>
            <a:off x="6124952" y="4546602"/>
            <a:ext cx="646331" cy="646331"/>
          </a:xfrm>
          <a:prstGeom prst="rect">
            <a:avLst/>
          </a:prstGeom>
          <a:solidFill>
            <a:srgbClr val="E64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a:t>
            </a:r>
          </a:p>
          <a:p>
            <a:r>
              <a:rPr lang="en-GB" sz="800" kern="100" dirty="0">
                <a:latin typeface="UCL Sans SemiBold" pitchFamily="2" charset="77"/>
                <a:ea typeface="Aptos" panose="020B0004020202020204" pitchFamily="34" charset="0"/>
                <a:cs typeface="Times New Roman" panose="02020603050405020304" pitchFamily="18" charset="0"/>
              </a:rPr>
              <a:t>p</a:t>
            </a:r>
            <a:r>
              <a:rPr lang="en-GB" sz="800" kern="100" noProof="0" dirty="0">
                <a:latin typeface="UCL Sans SemiBold" pitchFamily="2" charset="77"/>
                <a:ea typeface="Aptos" panose="020B0004020202020204" pitchFamily="34" charset="0"/>
                <a:cs typeface="Times New Roman" panose="02020603050405020304" pitchFamily="18" charset="0"/>
              </a:rPr>
              <a:t>ink</a:t>
            </a:r>
          </a:p>
        </p:txBody>
      </p:sp>
      <p:sp>
        <p:nvSpPr>
          <p:cNvPr id="59" name="Rectangle 58" descr="Pink square with white letters saying 'pink'.">
            <a:extLst>
              <a:ext uri="{FF2B5EF4-FFF2-40B4-BE49-F238E27FC236}">
                <a16:creationId xmlns:a16="http://schemas.microsoft.com/office/drawing/2014/main" id="{2ACD22DE-45D1-237C-7136-9858B835B08D}"/>
              </a:ext>
              <a:ext uri="{C183D7F6-B498-43B3-948B-1728B52AA6E4}">
                <adec:decorative xmlns:adec="http://schemas.microsoft.com/office/drawing/2017/decorative" val="0"/>
              </a:ext>
            </a:extLst>
          </p:cNvPr>
          <p:cNvSpPr>
            <a:spLocks/>
          </p:cNvSpPr>
          <p:nvPr/>
        </p:nvSpPr>
        <p:spPr>
          <a:xfrm>
            <a:off x="1161632" y="5259466"/>
            <a:ext cx="646331" cy="646331"/>
          </a:xfrm>
          <a:prstGeom prst="rect">
            <a:avLst/>
          </a:prstGeom>
          <a:solidFill>
            <a:srgbClr val="E64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 Pink</a:t>
            </a:r>
          </a:p>
        </p:txBody>
      </p:sp>
      <p:sp>
        <p:nvSpPr>
          <p:cNvPr id="60" name="Rectangle 59" descr="Dark purple square with white letters saying 'dark purple'.">
            <a:extLst>
              <a:ext uri="{FF2B5EF4-FFF2-40B4-BE49-F238E27FC236}">
                <a16:creationId xmlns:a16="http://schemas.microsoft.com/office/drawing/2014/main" id="{BDF5AA10-D447-279F-2002-06B78C9176C6}"/>
              </a:ext>
              <a:ext uri="{C183D7F6-B498-43B3-948B-1728B52AA6E4}">
                <adec:decorative xmlns:adec="http://schemas.microsoft.com/office/drawing/2017/decorative" val="0"/>
              </a:ext>
            </a:extLst>
          </p:cNvPr>
          <p:cNvSpPr>
            <a:spLocks/>
          </p:cNvSpPr>
          <p:nvPr/>
        </p:nvSpPr>
        <p:spPr>
          <a:xfrm>
            <a:off x="1870678" y="5254844"/>
            <a:ext cx="646331" cy="6463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Dark purple</a:t>
            </a:r>
          </a:p>
        </p:txBody>
      </p:sp>
      <p:sp>
        <p:nvSpPr>
          <p:cNvPr id="61" name="Rectangle 60" descr="Light green square with white letters saying 'light green'.">
            <a:extLst>
              <a:ext uri="{FF2B5EF4-FFF2-40B4-BE49-F238E27FC236}">
                <a16:creationId xmlns:a16="http://schemas.microsoft.com/office/drawing/2014/main" id="{7806584A-FBDE-ACB2-45D5-75F41D11D7C8}"/>
              </a:ext>
              <a:ext uri="{C183D7F6-B498-43B3-948B-1728B52AA6E4}">
                <adec:decorative xmlns:adec="http://schemas.microsoft.com/office/drawing/2017/decorative" val="0"/>
              </a:ext>
            </a:extLst>
          </p:cNvPr>
          <p:cNvSpPr>
            <a:spLocks/>
          </p:cNvSpPr>
          <p:nvPr/>
        </p:nvSpPr>
        <p:spPr>
          <a:xfrm>
            <a:off x="2579724" y="5254844"/>
            <a:ext cx="646331" cy="646331"/>
          </a:xfrm>
          <a:prstGeom prst="rect">
            <a:avLst/>
          </a:prstGeom>
          <a:solidFill>
            <a:srgbClr val="1AAB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 green</a:t>
            </a:r>
          </a:p>
        </p:txBody>
      </p:sp>
      <p:sp>
        <p:nvSpPr>
          <p:cNvPr id="62" name="Rectangle 61" descr="Dark blue square with white letters saying 'dark blue'.">
            <a:extLst>
              <a:ext uri="{FF2B5EF4-FFF2-40B4-BE49-F238E27FC236}">
                <a16:creationId xmlns:a16="http://schemas.microsoft.com/office/drawing/2014/main" id="{13EA0A3D-B6F4-2F4C-691D-3940C1815242}"/>
              </a:ext>
              <a:ext uri="{C183D7F6-B498-43B3-948B-1728B52AA6E4}">
                <adec:decorative xmlns:adec="http://schemas.microsoft.com/office/drawing/2017/decorative" val="0"/>
              </a:ext>
            </a:extLst>
          </p:cNvPr>
          <p:cNvSpPr>
            <a:spLocks/>
          </p:cNvSpPr>
          <p:nvPr/>
        </p:nvSpPr>
        <p:spPr>
          <a:xfrm>
            <a:off x="3288770" y="5254844"/>
            <a:ext cx="646331" cy="646331"/>
          </a:xfrm>
          <a:prstGeom prst="rect">
            <a:avLst/>
          </a:prstGeom>
          <a:solidFill>
            <a:srgbClr val="1223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1" noProof="0" dirty="0">
                <a:latin typeface="UCL Sans SemiBold" pitchFamily="2" charset="77"/>
              </a:rPr>
              <a:t>Dark blue</a:t>
            </a:r>
          </a:p>
        </p:txBody>
      </p:sp>
      <p:sp>
        <p:nvSpPr>
          <p:cNvPr id="63" name="Rectangle 62" descr="Orange square with white letters saying 'orange'.">
            <a:extLst>
              <a:ext uri="{FF2B5EF4-FFF2-40B4-BE49-F238E27FC236}">
                <a16:creationId xmlns:a16="http://schemas.microsoft.com/office/drawing/2014/main" id="{69D2CDF5-A562-E780-5690-C707691AC4B8}"/>
              </a:ext>
              <a:ext uri="{C183D7F6-B498-43B3-948B-1728B52AA6E4}">
                <adec:decorative xmlns:adec="http://schemas.microsoft.com/office/drawing/2017/decorative" val="0"/>
              </a:ext>
            </a:extLst>
          </p:cNvPr>
          <p:cNvSpPr>
            <a:spLocks/>
          </p:cNvSpPr>
          <p:nvPr/>
        </p:nvSpPr>
        <p:spPr>
          <a:xfrm>
            <a:off x="3997816" y="5254844"/>
            <a:ext cx="646331" cy="646331"/>
          </a:xfrm>
          <a:prstGeom prst="rect">
            <a:avLst/>
          </a:prstGeom>
          <a:solidFill>
            <a:srgbClr val="E66C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a:t>
            </a:r>
          </a:p>
          <a:p>
            <a:r>
              <a:rPr lang="en-GB" sz="800" kern="100" dirty="0">
                <a:latin typeface="UCL Sans SemiBold" pitchFamily="2" charset="77"/>
                <a:ea typeface="Aptos" panose="020B0004020202020204" pitchFamily="34" charset="0"/>
                <a:cs typeface="Times New Roman" panose="02020603050405020304" pitchFamily="18" charset="0"/>
              </a:rPr>
              <a:t>o</a:t>
            </a:r>
            <a:r>
              <a:rPr lang="en-GB" sz="800" kern="100" noProof="0" dirty="0">
                <a:latin typeface="UCL Sans SemiBold" pitchFamily="2" charset="77"/>
                <a:ea typeface="Aptos" panose="020B0004020202020204" pitchFamily="34" charset="0"/>
                <a:cs typeface="Times New Roman" panose="02020603050405020304" pitchFamily="18" charset="0"/>
              </a:rPr>
              <a:t>range</a:t>
            </a:r>
          </a:p>
        </p:txBody>
      </p:sp>
      <p:sp>
        <p:nvSpPr>
          <p:cNvPr id="64" name="Rectangle 63" descr="Dark green square with white letters saying 'dark green'.">
            <a:extLst>
              <a:ext uri="{FF2B5EF4-FFF2-40B4-BE49-F238E27FC236}">
                <a16:creationId xmlns:a16="http://schemas.microsoft.com/office/drawing/2014/main" id="{A4C23ACD-108C-A29B-586D-365D9D212C40}"/>
              </a:ext>
              <a:ext uri="{C183D7F6-B498-43B3-948B-1728B52AA6E4}">
                <adec:decorative xmlns:adec="http://schemas.microsoft.com/office/drawing/2017/decorative" val="0"/>
              </a:ext>
            </a:extLst>
          </p:cNvPr>
          <p:cNvSpPr>
            <a:spLocks/>
          </p:cNvSpPr>
          <p:nvPr/>
        </p:nvSpPr>
        <p:spPr>
          <a:xfrm>
            <a:off x="4706862" y="5254844"/>
            <a:ext cx="646331" cy="646331"/>
          </a:xfrm>
          <a:prstGeom prst="rect">
            <a:avLst/>
          </a:prstGeom>
          <a:solidFill>
            <a:srgbClr val="104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Dark green</a:t>
            </a:r>
          </a:p>
        </p:txBody>
      </p:sp>
      <p:sp>
        <p:nvSpPr>
          <p:cNvPr id="65" name="Rectangle 64" descr="Light blue square with white letters saying 'light blue'.">
            <a:extLst>
              <a:ext uri="{FF2B5EF4-FFF2-40B4-BE49-F238E27FC236}">
                <a16:creationId xmlns:a16="http://schemas.microsoft.com/office/drawing/2014/main" id="{D54C0703-5715-34AD-2CD9-02A71755AE6B}"/>
              </a:ext>
              <a:ext uri="{C183D7F6-B498-43B3-948B-1728B52AA6E4}">
                <adec:decorative xmlns:adec="http://schemas.microsoft.com/office/drawing/2017/decorative" val="0"/>
              </a:ext>
            </a:extLst>
          </p:cNvPr>
          <p:cNvSpPr>
            <a:spLocks/>
          </p:cNvSpPr>
          <p:nvPr/>
        </p:nvSpPr>
        <p:spPr>
          <a:xfrm>
            <a:off x="5415908" y="5254844"/>
            <a:ext cx="646331" cy="646331"/>
          </a:xfrm>
          <a:prstGeom prst="rect">
            <a:avLst/>
          </a:prstGeom>
          <a:solidFill>
            <a:srgbClr val="118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Light blue</a:t>
            </a:r>
          </a:p>
        </p:txBody>
      </p:sp>
      <p:sp>
        <p:nvSpPr>
          <p:cNvPr id="67" name="Rectangle 66" descr="Dark red square with white letters saying 'dark red'.">
            <a:extLst>
              <a:ext uri="{FF2B5EF4-FFF2-40B4-BE49-F238E27FC236}">
                <a16:creationId xmlns:a16="http://schemas.microsoft.com/office/drawing/2014/main" id="{818A483B-E5F8-084B-542E-C6BE96743BA8}"/>
              </a:ext>
              <a:ext uri="{C183D7F6-B498-43B3-948B-1728B52AA6E4}">
                <adec:decorative xmlns:adec="http://schemas.microsoft.com/office/drawing/2017/decorative" val="0"/>
              </a:ext>
            </a:extLst>
          </p:cNvPr>
          <p:cNvSpPr>
            <a:spLocks/>
          </p:cNvSpPr>
          <p:nvPr/>
        </p:nvSpPr>
        <p:spPr>
          <a:xfrm>
            <a:off x="6124953" y="5254844"/>
            <a:ext cx="646331" cy="646331"/>
          </a:xfrm>
          <a:prstGeom prst="rect">
            <a:avLst/>
          </a:prstGeom>
          <a:solidFill>
            <a:srgbClr val="7514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kern="100" noProof="0" dirty="0">
                <a:latin typeface="UCL Sans SemiBold" pitchFamily="2" charset="77"/>
                <a:ea typeface="Aptos" panose="020B0004020202020204" pitchFamily="34" charset="0"/>
                <a:cs typeface="Times New Roman" panose="02020603050405020304" pitchFamily="18" charset="0"/>
              </a:rPr>
              <a:t>Dark </a:t>
            </a:r>
          </a:p>
          <a:p>
            <a:r>
              <a:rPr lang="en-GB" sz="800" kern="100" noProof="0" dirty="0">
                <a:latin typeface="UCL Sans SemiBold" pitchFamily="2" charset="77"/>
                <a:ea typeface="Aptos" panose="020B0004020202020204" pitchFamily="34" charset="0"/>
                <a:cs typeface="Times New Roman" panose="02020603050405020304" pitchFamily="18" charset="0"/>
              </a:rPr>
              <a:t>red</a:t>
            </a:r>
          </a:p>
        </p:txBody>
      </p:sp>
      <p:sp>
        <p:nvSpPr>
          <p:cNvPr id="68" name="TextBox 67">
            <a:extLst>
              <a:ext uri="{FF2B5EF4-FFF2-40B4-BE49-F238E27FC236}">
                <a16:creationId xmlns:a16="http://schemas.microsoft.com/office/drawing/2014/main" id="{9CF560C6-0DE1-DCEF-8F59-27049B1F2904}"/>
              </a:ext>
            </a:extLst>
          </p:cNvPr>
          <p:cNvSpPr txBox="1"/>
          <p:nvPr/>
        </p:nvSpPr>
        <p:spPr>
          <a:xfrm>
            <a:off x="1124534" y="5972753"/>
            <a:ext cx="6143990" cy="307777"/>
          </a:xfrm>
          <a:prstGeom prst="rect">
            <a:avLst/>
          </a:prstGeom>
          <a:noFill/>
        </p:spPr>
        <p:txBody>
          <a:bodyPr wrap="none" rtlCol="0">
            <a:spAutoFit/>
          </a:bodyPr>
          <a:lstStyle/>
          <a:p>
            <a:r>
              <a:rPr lang="en-GB" sz="1400" noProof="0" dirty="0">
                <a:latin typeface="UCL Sans" pitchFamily="2" charset="0"/>
              </a:rPr>
              <a:t>Use this sequence of colours to meet WCAG accessibility requirements.</a:t>
            </a:r>
          </a:p>
        </p:txBody>
      </p:sp>
      <p:sp>
        <p:nvSpPr>
          <p:cNvPr id="69" name="TextBox 68">
            <a:extLst>
              <a:ext uri="{FF2B5EF4-FFF2-40B4-BE49-F238E27FC236}">
                <a16:creationId xmlns:a16="http://schemas.microsoft.com/office/drawing/2014/main" id="{B9188A5E-E7C4-DF7E-A70A-5B50FA063207}"/>
              </a:ext>
            </a:extLst>
          </p:cNvPr>
          <p:cNvSpPr txBox="1"/>
          <p:nvPr/>
        </p:nvSpPr>
        <p:spPr>
          <a:xfrm>
            <a:off x="7949859" y="1482502"/>
            <a:ext cx="3589972" cy="646331"/>
          </a:xfrm>
          <a:prstGeom prst="rect">
            <a:avLst/>
          </a:prstGeom>
          <a:noFill/>
        </p:spPr>
        <p:txBody>
          <a:bodyPr wrap="square" rtlCol="0">
            <a:spAutoFit/>
          </a:bodyPr>
          <a:lstStyle/>
          <a:p>
            <a:r>
              <a:rPr lang="en-GB" noProof="0" dirty="0">
                <a:latin typeface="UCL Sans SemiBold" pitchFamily="2" charset="0"/>
              </a:rPr>
              <a:t>Creating accessible graphs and charts</a:t>
            </a:r>
          </a:p>
        </p:txBody>
      </p:sp>
      <p:sp>
        <p:nvSpPr>
          <p:cNvPr id="76" name="TextBox 75">
            <a:extLst>
              <a:ext uri="{FF2B5EF4-FFF2-40B4-BE49-F238E27FC236}">
                <a16:creationId xmlns:a16="http://schemas.microsoft.com/office/drawing/2014/main" id="{5380F030-1640-D6AD-1C3D-40767267753F}"/>
              </a:ext>
            </a:extLst>
          </p:cNvPr>
          <p:cNvSpPr txBox="1"/>
          <p:nvPr/>
        </p:nvSpPr>
        <p:spPr>
          <a:xfrm>
            <a:off x="7946633" y="2204864"/>
            <a:ext cx="3950584" cy="3754874"/>
          </a:xfrm>
          <a:prstGeom prst="rect">
            <a:avLst/>
          </a:prstGeom>
          <a:noFill/>
        </p:spPr>
        <p:txBody>
          <a:bodyPr wrap="square">
            <a:spAutoFit/>
          </a:bodyPr>
          <a:lstStyle/>
          <a:p>
            <a:r>
              <a:rPr lang="en-GB" sz="1400" dirty="0">
                <a:latin typeface="UCL Sans" pitchFamily="2" charset="77"/>
              </a:rPr>
              <a:t>The pre-made bar and pie charts in the following slides pair these additional colours in the correct sequence.</a:t>
            </a:r>
          </a:p>
          <a:p>
            <a:endParaRPr lang="en-GB" sz="1400" dirty="0">
              <a:latin typeface="UCL Sans" pitchFamily="2" charset="77"/>
            </a:endParaRPr>
          </a:p>
          <a:p>
            <a:r>
              <a:rPr lang="en-GB" sz="1400" dirty="0">
                <a:latin typeface="UCL Sans" pitchFamily="2" charset="77"/>
              </a:rPr>
              <a:t>If you need to create your own graph or chart, you’ll find these colours under ‘Recent colours’</a:t>
            </a:r>
            <a:r>
              <a:rPr lang="en-GB" sz="1400" dirty="0">
                <a:latin typeface="UCL Sans" pitchFamily="50" charset="0"/>
              </a:rPr>
              <a:t> in any colour window. You may need to add them using the colour codes on the left, then save them under ‘More colours’.</a:t>
            </a:r>
          </a:p>
          <a:p>
            <a:endParaRPr lang="en-GB" sz="1400" dirty="0">
              <a:latin typeface="UCL Sans" pitchFamily="2" charset="77"/>
            </a:endParaRPr>
          </a:p>
          <a:p>
            <a:r>
              <a:rPr lang="en-GB" sz="1400" dirty="0">
                <a:latin typeface="UCL Sans" pitchFamily="2" charset="77"/>
              </a:rPr>
              <a:t>If you must use low-contrast colours next to each other, add white space or a separator between the colours so they’re readable.</a:t>
            </a:r>
          </a:p>
          <a:p>
            <a:endParaRPr lang="en-GB" sz="1400" dirty="0">
              <a:latin typeface="UCL Sans" pitchFamily="2" charset="77"/>
            </a:endParaRPr>
          </a:p>
          <a:p>
            <a:r>
              <a:rPr lang="en-GB" sz="1400" b="1" dirty="0">
                <a:latin typeface="UCL Sans" pitchFamily="2" charset="77"/>
              </a:rPr>
              <a:t>Please note: </a:t>
            </a:r>
            <a:r>
              <a:rPr lang="en-GB" sz="1400" dirty="0">
                <a:latin typeface="UCL Sans" pitchFamily="2" charset="77"/>
              </a:rPr>
              <a:t>any graph or chart using colour to convey meaning must include written alternatives such as labels or alt tags.</a:t>
            </a:r>
          </a:p>
        </p:txBody>
      </p:sp>
      <p:pic>
        <p:nvPicPr>
          <p:cNvPr id="77" name="Graphic 76">
            <a:extLst>
              <a:ext uri="{FF2B5EF4-FFF2-40B4-BE49-F238E27FC236}">
                <a16:creationId xmlns:a16="http://schemas.microsoft.com/office/drawing/2014/main" id="{C03662FD-1BBB-3762-3A76-793B553A2B4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8331" y="638083"/>
            <a:ext cx="482600" cy="482600"/>
          </a:xfrm>
          <a:prstGeom prst="rect">
            <a:avLst/>
          </a:prstGeom>
        </p:spPr>
      </p:pic>
      <p:sp>
        <p:nvSpPr>
          <p:cNvPr id="78" name="Rectangle 77">
            <a:extLst>
              <a:ext uri="{FF2B5EF4-FFF2-40B4-BE49-F238E27FC236}">
                <a16:creationId xmlns:a16="http://schemas.microsoft.com/office/drawing/2014/main" id="{11153698-3C31-CD95-D5F4-30BC590F4D52}"/>
              </a:ext>
              <a:ext uri="{C183D7F6-B498-43B3-948B-1728B52AA6E4}">
                <adec:decorative xmlns:adec="http://schemas.microsoft.com/office/drawing/2017/decorative" val="1"/>
              </a:ext>
            </a:extLst>
          </p:cNvPr>
          <p:cNvSpPr>
            <a:spLocks/>
          </p:cNvSpPr>
          <p:nvPr/>
        </p:nvSpPr>
        <p:spPr>
          <a:xfrm>
            <a:off x="1241279" y="2099724"/>
            <a:ext cx="646331" cy="646331"/>
          </a:xfrm>
          <a:prstGeom prst="rect">
            <a:avLst/>
          </a:prstGeom>
          <a:solidFill>
            <a:srgbClr val="361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9" name="Rectangle 78">
            <a:extLst>
              <a:ext uri="{FF2B5EF4-FFF2-40B4-BE49-F238E27FC236}">
                <a16:creationId xmlns:a16="http://schemas.microsoft.com/office/drawing/2014/main" id="{F3E626CE-2DAF-3274-EF02-78A32213EE27}"/>
              </a:ext>
              <a:ext uri="{C183D7F6-B498-43B3-948B-1728B52AA6E4}">
                <adec:decorative xmlns:adec="http://schemas.microsoft.com/office/drawing/2017/decorative" val="1"/>
              </a:ext>
            </a:extLst>
          </p:cNvPr>
          <p:cNvSpPr>
            <a:spLocks/>
          </p:cNvSpPr>
          <p:nvPr/>
        </p:nvSpPr>
        <p:spPr>
          <a:xfrm>
            <a:off x="2004571" y="2099724"/>
            <a:ext cx="646331" cy="646331"/>
          </a:xfrm>
          <a:prstGeom prst="rect">
            <a:avLst/>
          </a:prstGeom>
          <a:solidFill>
            <a:srgbClr val="1223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1" name="Rectangle 80">
            <a:extLst>
              <a:ext uri="{FF2B5EF4-FFF2-40B4-BE49-F238E27FC236}">
                <a16:creationId xmlns:a16="http://schemas.microsoft.com/office/drawing/2014/main" id="{C7FAED27-3CE8-99FF-5D0B-74274B81F845}"/>
              </a:ext>
              <a:ext uri="{C183D7F6-B498-43B3-948B-1728B52AA6E4}">
                <adec:decorative xmlns:adec="http://schemas.microsoft.com/office/drawing/2017/decorative" val="1"/>
              </a:ext>
            </a:extLst>
          </p:cNvPr>
          <p:cNvSpPr>
            <a:spLocks/>
          </p:cNvSpPr>
          <p:nvPr/>
        </p:nvSpPr>
        <p:spPr>
          <a:xfrm>
            <a:off x="2767863" y="2099724"/>
            <a:ext cx="646331" cy="646331"/>
          </a:xfrm>
          <a:prstGeom prst="rect">
            <a:avLst/>
          </a:prstGeom>
          <a:solidFill>
            <a:srgbClr val="7514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4" name="Rectangle 83">
            <a:extLst>
              <a:ext uri="{FF2B5EF4-FFF2-40B4-BE49-F238E27FC236}">
                <a16:creationId xmlns:a16="http://schemas.microsoft.com/office/drawing/2014/main" id="{304EEE7B-262B-1AAC-A750-344F2A2AFBA5}"/>
              </a:ext>
              <a:ext uri="{C183D7F6-B498-43B3-948B-1728B52AA6E4}">
                <adec:decorative xmlns:adec="http://schemas.microsoft.com/office/drawing/2017/decorative" val="1"/>
              </a:ext>
            </a:extLst>
          </p:cNvPr>
          <p:cNvSpPr>
            <a:spLocks/>
          </p:cNvSpPr>
          <p:nvPr/>
        </p:nvSpPr>
        <p:spPr>
          <a:xfrm>
            <a:off x="3531044" y="2099724"/>
            <a:ext cx="646331" cy="646331"/>
          </a:xfrm>
          <a:prstGeom prst="rect">
            <a:avLst/>
          </a:prstGeom>
          <a:solidFill>
            <a:srgbClr val="104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5" name="Rectangle 84">
            <a:extLst>
              <a:ext uri="{FF2B5EF4-FFF2-40B4-BE49-F238E27FC236}">
                <a16:creationId xmlns:a16="http://schemas.microsoft.com/office/drawing/2014/main" id="{CA66937D-F043-2BA9-9C63-A7411C50A154}"/>
              </a:ext>
              <a:ext uri="{C183D7F6-B498-43B3-948B-1728B52AA6E4}">
                <adec:decorative xmlns:adec="http://schemas.microsoft.com/office/drawing/2017/decorative" val="1"/>
              </a:ext>
            </a:extLst>
          </p:cNvPr>
          <p:cNvSpPr>
            <a:spLocks/>
          </p:cNvSpPr>
          <p:nvPr/>
        </p:nvSpPr>
        <p:spPr>
          <a:xfrm>
            <a:off x="4716915" y="2099724"/>
            <a:ext cx="646331" cy="646331"/>
          </a:xfrm>
          <a:prstGeom prst="rect">
            <a:avLst/>
          </a:prstGeom>
          <a:solidFill>
            <a:srgbClr val="118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6" name="Rectangle 85">
            <a:extLst>
              <a:ext uri="{FF2B5EF4-FFF2-40B4-BE49-F238E27FC236}">
                <a16:creationId xmlns:a16="http://schemas.microsoft.com/office/drawing/2014/main" id="{9FD507DB-2C3F-CBC6-FD98-7C6CA9873DC5}"/>
              </a:ext>
              <a:ext uri="{C183D7F6-B498-43B3-948B-1728B52AA6E4}">
                <adec:decorative xmlns:adec="http://schemas.microsoft.com/office/drawing/2017/decorative" val="1"/>
              </a:ext>
            </a:extLst>
          </p:cNvPr>
          <p:cNvSpPr>
            <a:spLocks/>
          </p:cNvSpPr>
          <p:nvPr/>
        </p:nvSpPr>
        <p:spPr>
          <a:xfrm>
            <a:off x="5461807" y="2099724"/>
            <a:ext cx="646331" cy="646331"/>
          </a:xfrm>
          <a:prstGeom prst="rect">
            <a:avLst/>
          </a:prstGeom>
          <a:solidFill>
            <a:srgbClr val="E66C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7" name="Rectangle 86">
            <a:extLst>
              <a:ext uri="{FF2B5EF4-FFF2-40B4-BE49-F238E27FC236}">
                <a16:creationId xmlns:a16="http://schemas.microsoft.com/office/drawing/2014/main" id="{08371F75-CDC1-3755-8775-2F40E4904F78}"/>
              </a:ext>
              <a:ext uri="{C183D7F6-B498-43B3-948B-1728B52AA6E4}">
                <adec:decorative xmlns:adec="http://schemas.microsoft.com/office/drawing/2017/decorative" val="1"/>
              </a:ext>
            </a:extLst>
          </p:cNvPr>
          <p:cNvSpPr>
            <a:spLocks/>
          </p:cNvSpPr>
          <p:nvPr/>
        </p:nvSpPr>
        <p:spPr>
          <a:xfrm>
            <a:off x="6213429" y="2099724"/>
            <a:ext cx="646331" cy="646331"/>
          </a:xfrm>
          <a:prstGeom prst="rect">
            <a:avLst/>
          </a:prstGeom>
          <a:solidFill>
            <a:srgbClr val="E64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8" name="Rectangle 87">
            <a:extLst>
              <a:ext uri="{FF2B5EF4-FFF2-40B4-BE49-F238E27FC236}">
                <a16:creationId xmlns:a16="http://schemas.microsoft.com/office/drawing/2014/main" id="{9B585B8D-E48E-1D17-6C2C-0D0AAB174E99}"/>
              </a:ext>
              <a:ext uri="{C183D7F6-B498-43B3-948B-1728B52AA6E4}">
                <adec:decorative xmlns:adec="http://schemas.microsoft.com/office/drawing/2017/decorative" val="1"/>
              </a:ext>
            </a:extLst>
          </p:cNvPr>
          <p:cNvSpPr>
            <a:spLocks/>
          </p:cNvSpPr>
          <p:nvPr/>
        </p:nvSpPr>
        <p:spPr>
          <a:xfrm>
            <a:off x="6945092" y="2099724"/>
            <a:ext cx="646331" cy="646331"/>
          </a:xfrm>
          <a:prstGeom prst="rect">
            <a:avLst/>
          </a:prstGeom>
          <a:solidFill>
            <a:srgbClr val="1AAB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63970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C085B-0407-A11F-D6CD-A5B1A5C4A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3966C-E722-D9EC-80B7-4BA820BC28F4}"/>
              </a:ext>
            </a:extLst>
          </p:cNvPr>
          <p:cNvSpPr>
            <a:spLocks noGrp="1"/>
          </p:cNvSpPr>
          <p:nvPr>
            <p:ph type="title"/>
          </p:nvPr>
        </p:nvSpPr>
        <p:spPr/>
        <p:txBody>
          <a:bodyPr/>
          <a:lstStyle/>
          <a:p>
            <a:r>
              <a:rPr lang="en-GB" b="0" dirty="0"/>
              <a:t>Title introducing a video in 36pt </a:t>
            </a:r>
            <a:br>
              <a:rPr lang="en-GB" b="0" dirty="0"/>
            </a:br>
            <a:r>
              <a:rPr lang="en-GB" b="0" dirty="0"/>
              <a:t>UCL Sans </a:t>
            </a:r>
            <a:r>
              <a:rPr lang="en-GB" b="0" dirty="0" err="1"/>
              <a:t>SemiBold</a:t>
            </a:r>
            <a:endParaRPr lang="en-GB" b="0" noProof="0" dirty="0"/>
          </a:p>
        </p:txBody>
      </p:sp>
      <p:pic>
        <p:nvPicPr>
          <p:cNvPr id="5" name="UCL_Logo_Simple_In_&amp;_Out_3840x2160_2C_OffWhite.mp4" descr="Example video showing a simple in and out animation of the UCL logo.">
            <a:hlinkClick r:id="" action="ppaction://media"/>
            <a:extLst>
              <a:ext uri="{FF2B5EF4-FFF2-40B4-BE49-F238E27FC236}">
                <a16:creationId xmlns:a16="http://schemas.microsoft.com/office/drawing/2014/main" id="{E4970E69-30FD-6E26-9CE3-7D505974EDE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23888" y="1974850"/>
            <a:ext cx="6696075" cy="3767138"/>
          </a:xfrm>
        </p:spPr>
      </p:pic>
    </p:spTree>
    <p:extLst>
      <p:ext uri="{BB962C8B-B14F-4D97-AF65-F5344CB8AC3E}">
        <p14:creationId xmlns:p14="http://schemas.microsoft.com/office/powerpoint/2010/main" val="19679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A725-A499-9D9E-3AB2-0DD8FD6311D7}"/>
              </a:ext>
            </a:extLst>
          </p:cNvPr>
          <p:cNvSpPr>
            <a:spLocks noGrp="1"/>
          </p:cNvSpPr>
          <p:nvPr>
            <p:ph type="ctrTitle"/>
          </p:nvPr>
        </p:nvSpPr>
        <p:spPr/>
        <p:txBody>
          <a:bodyPr/>
          <a:lstStyle/>
          <a:p>
            <a:r>
              <a:rPr lang="en-GB" b="0" dirty="0"/>
              <a:t>Title in 36pt UCL Sans </a:t>
            </a:r>
            <a:r>
              <a:rPr lang="en-GB" b="0" dirty="0" err="1"/>
              <a:t>SemiBold</a:t>
            </a:r>
            <a:endParaRPr lang="en-GB" b="0" noProof="0" dirty="0"/>
          </a:p>
        </p:txBody>
      </p:sp>
      <p:sp>
        <p:nvSpPr>
          <p:cNvPr id="3" name="Text Placeholder 2">
            <a:extLst>
              <a:ext uri="{FF2B5EF4-FFF2-40B4-BE49-F238E27FC236}">
                <a16:creationId xmlns:a16="http://schemas.microsoft.com/office/drawing/2014/main" id="{8BA9B3E9-06A6-2E47-D2BD-6D2675318E8E}"/>
              </a:ext>
            </a:extLst>
          </p:cNvPr>
          <p:cNvSpPr>
            <a:spLocks noGrp="1"/>
          </p:cNvSpPr>
          <p:nvPr>
            <p:ph idx="1"/>
          </p:nvPr>
        </p:nvSpPr>
        <p:spPr/>
        <p:txBody>
          <a:bodyPr/>
          <a:lstStyle/>
          <a:p>
            <a:r>
              <a:rPr lang="en-GB" dirty="0"/>
              <a:t>Use UCL Sans Regular for body text</a:t>
            </a:r>
          </a:p>
          <a:p>
            <a:r>
              <a:rPr lang="en-GB" dirty="0"/>
              <a:t>It should be no smaller than 24pt, so it’s readable and accessible</a:t>
            </a:r>
          </a:p>
          <a:p>
            <a:r>
              <a:rPr lang="en-GB" dirty="0"/>
              <a:t>Use bullet point formatting to break up text</a:t>
            </a:r>
          </a:p>
          <a:p>
            <a:r>
              <a:rPr lang="en-GB" dirty="0"/>
              <a:t>Keep bullet points short and to the point</a:t>
            </a:r>
          </a:p>
        </p:txBody>
      </p:sp>
      <p:sp>
        <p:nvSpPr>
          <p:cNvPr id="4" name="Text Placeholder 3">
            <a:extLst>
              <a:ext uri="{FF2B5EF4-FFF2-40B4-BE49-F238E27FC236}">
                <a16:creationId xmlns:a16="http://schemas.microsoft.com/office/drawing/2014/main" id="{B5553575-86C7-DC4B-4BF0-822D606478C6}"/>
              </a:ext>
            </a:extLst>
          </p:cNvPr>
          <p:cNvSpPr>
            <a:spLocks noGrp="1"/>
          </p:cNvSpPr>
          <p:nvPr>
            <p:ph idx="13"/>
          </p:nvPr>
        </p:nvSpPr>
        <p:spPr/>
        <p:txBody>
          <a:bodyPr/>
          <a:lstStyle/>
          <a:p>
            <a:r>
              <a:rPr lang="en-GB" dirty="0"/>
              <a:t>Use no more than one sentence per bullet point</a:t>
            </a:r>
          </a:p>
          <a:p>
            <a:r>
              <a:rPr lang="en-GB" dirty="0"/>
              <a:t>Use a comma or dash to expand on an item – like this.</a:t>
            </a:r>
          </a:p>
        </p:txBody>
      </p:sp>
    </p:spTree>
    <p:extLst>
      <p:ext uri="{BB962C8B-B14F-4D97-AF65-F5344CB8AC3E}">
        <p14:creationId xmlns:p14="http://schemas.microsoft.com/office/powerpoint/2010/main" val="217992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C7F9B1-6984-261E-9CD7-0067325545EB}"/>
              </a:ext>
            </a:extLst>
          </p:cNvPr>
          <p:cNvSpPr>
            <a:spLocks noGrp="1" noRot="1" noMove="1" noResize="1" noEditPoints="1" noAdjustHandles="1" noChangeArrowheads="1" noChangeShapeType="1"/>
          </p:cNvSpPr>
          <p:nvPr>
            <p:ph type="title" idx="4294967295"/>
          </p:nvPr>
        </p:nvSpPr>
        <p:spPr>
          <a:xfrm>
            <a:off x="0" y="95250"/>
            <a:ext cx="9977438" cy="379413"/>
          </a:xfrm>
        </p:spPr>
        <p:txBody>
          <a:bodyPr>
            <a:normAutofit fontScale="90000"/>
          </a:bodyPr>
          <a:lstStyle/>
          <a:p>
            <a:pPr rtl="0" eaLnBrk="0" fontAlgn="base" hangingPunct="0"/>
            <a:r>
              <a:rPr lang="en-GB" sz="2400" b="0" i="0" kern="1200" noProof="0" dirty="0">
                <a:solidFill>
                  <a:srgbClr val="000000"/>
                </a:solidFill>
                <a:effectLst/>
                <a:latin typeface="UCL Sans SemiBold" pitchFamily="2" charset="77"/>
                <a:ea typeface="+mn-ea"/>
                <a:cs typeface="+mn-cs"/>
              </a:rPr>
              <a:t>PowerPoint accessibility checklist</a:t>
            </a:r>
            <a:endParaRPr lang="en-GB" noProof="0" dirty="0"/>
          </a:p>
        </p:txBody>
      </p:sp>
      <p:sp>
        <p:nvSpPr>
          <p:cNvPr id="9" name="TextBox 8">
            <a:extLst>
              <a:ext uri="{FF2B5EF4-FFF2-40B4-BE49-F238E27FC236}">
                <a16:creationId xmlns:a16="http://schemas.microsoft.com/office/drawing/2014/main" id="{9928555D-2AC3-14EA-631B-8A16A6395366}"/>
              </a:ext>
            </a:extLst>
          </p:cNvPr>
          <p:cNvSpPr txBox="1">
            <a:spLocks noGrp="1" noRot="1" noMove="1" noResize="1" noEditPoints="1" noAdjustHandles="1" noChangeArrowheads="1" noChangeShapeType="1"/>
          </p:cNvSpPr>
          <p:nvPr/>
        </p:nvSpPr>
        <p:spPr>
          <a:xfrm>
            <a:off x="1099472" y="659686"/>
            <a:ext cx="10554197" cy="523220"/>
          </a:xfrm>
          <a:prstGeom prst="rect">
            <a:avLst/>
          </a:prstGeom>
          <a:solidFill>
            <a:schemeClr val="accent2"/>
          </a:solidFill>
        </p:spPr>
        <p:txBody>
          <a:bodyPr wrap="square">
            <a:spAutoFit/>
          </a:bodyPr>
          <a:lstStyle/>
          <a:p>
            <a:pPr marL="0" indent="0">
              <a:buFont typeface="Wingdings" pitchFamily="2" charset="2"/>
              <a:buNone/>
            </a:pPr>
            <a:r>
              <a:rPr lang="en-GB" sz="1400" b="0" i="0" kern="1200" noProof="0" dirty="0">
                <a:solidFill>
                  <a:schemeClr val="bg1"/>
                </a:solidFill>
                <a:effectLst/>
                <a:latin typeface="UCL Sans" pitchFamily="50" charset="0"/>
                <a:ea typeface="+mn-ea"/>
                <a:cs typeface="+mn-cs"/>
              </a:rPr>
              <a:t>These template slides have been designed with accessibility in mind. When creating your presentation, make sure each slide remains accessible for your audience, whether they are viewing it on a screen, on printouts, or during a talk or lecture.</a:t>
            </a:r>
          </a:p>
        </p:txBody>
      </p:sp>
      <p:sp>
        <p:nvSpPr>
          <p:cNvPr id="5" name="TextBox 4">
            <a:extLst>
              <a:ext uri="{FF2B5EF4-FFF2-40B4-BE49-F238E27FC236}">
                <a16:creationId xmlns:a16="http://schemas.microsoft.com/office/drawing/2014/main" id="{889D27E7-97F4-B7FE-D680-9331C7A4AB8E}"/>
              </a:ext>
            </a:extLst>
          </p:cNvPr>
          <p:cNvSpPr txBox="1">
            <a:spLocks noGrp="1" noRot="1" noMove="1" noResize="1" noEditPoints="1" noAdjustHandles="1" noChangeArrowheads="1" noChangeShapeType="1"/>
          </p:cNvSpPr>
          <p:nvPr/>
        </p:nvSpPr>
        <p:spPr>
          <a:xfrm>
            <a:off x="1099472" y="1310199"/>
            <a:ext cx="10403661" cy="1600438"/>
          </a:xfrm>
          <a:prstGeom prst="rect">
            <a:avLst/>
          </a:prstGeom>
          <a:noFill/>
        </p:spPr>
        <p:txBody>
          <a:bodyPr wrap="square">
            <a:spAutoFit/>
          </a:bodyPr>
          <a:lstStyle/>
          <a:p>
            <a:pPr marL="0" indent="0">
              <a:buFont typeface="Wingdings" pitchFamily="2" charset="2"/>
              <a:buNone/>
            </a:pPr>
            <a:r>
              <a:rPr lang="en-GB" sz="1400" b="0" i="0" kern="1200" noProof="0" dirty="0">
                <a:solidFill>
                  <a:schemeClr val="tx1"/>
                </a:solidFill>
                <a:effectLst/>
                <a:latin typeface="UCL Sans" pitchFamily="50" charset="0"/>
                <a:ea typeface="+mn-ea"/>
                <a:cs typeface="+mn-cs"/>
              </a:rPr>
              <a:t>UCL’s Information Services Division (ISD) has put together </a:t>
            </a:r>
            <a:r>
              <a:rPr lang="en-GB" sz="1400" b="0" i="0" kern="1200" noProof="0" dirty="0">
                <a:solidFill>
                  <a:srgbClr val="12239E"/>
                </a:solidFill>
                <a:effectLst/>
                <a:latin typeface="UCL Sans" pitchFamily="50" charset="0"/>
                <a:ea typeface="+mn-ea"/>
                <a:cs typeface="+mn-cs"/>
                <a:hlinkClick r:id="rId3">
                  <a:extLst>
                    <a:ext uri="{A12FA001-AC4F-418D-AE19-62706E023703}">
                      <ahyp:hlinkClr xmlns:ahyp="http://schemas.microsoft.com/office/drawing/2018/hyperlinkcolor" val="tx"/>
                    </a:ext>
                  </a:extLst>
                </a:hlinkClick>
              </a:rPr>
              <a:t>guidance on creating accessible slides</a:t>
            </a:r>
            <a:r>
              <a:rPr lang="en-GB" sz="1400" b="0" i="0" kern="1200" noProof="0" dirty="0">
                <a:solidFill>
                  <a:schemeClr val="tx1"/>
                </a:solidFill>
                <a:effectLst/>
                <a:latin typeface="UCL Sans" pitchFamily="50" charset="0"/>
                <a:ea typeface="+mn-ea"/>
                <a:cs typeface="+mn-cs"/>
              </a:rPr>
              <a:t>, which covers:</a:t>
            </a:r>
          </a:p>
          <a:p>
            <a:pPr marL="171450" indent="-171450">
              <a:buFont typeface="Arial" panose="020B0604020202020204" pitchFamily="34" charset="0"/>
              <a:buChar char="•"/>
            </a:pPr>
            <a:r>
              <a:rPr lang="en-GB" sz="1400" b="0" i="0" kern="1200" noProof="0" dirty="0">
                <a:solidFill>
                  <a:schemeClr val="tx1"/>
                </a:solidFill>
                <a:effectLst/>
                <a:latin typeface="UCL Sans" pitchFamily="50" charset="0"/>
                <a:ea typeface="+mn-ea"/>
                <a:cs typeface="+mn-cs"/>
              </a:rPr>
              <a:t>Ordering objects on each slide to improve readability, especially for people using screen readers</a:t>
            </a:r>
          </a:p>
          <a:p>
            <a:pPr marL="171450" indent="-171450">
              <a:buFont typeface="Arial" panose="020B0604020202020204" pitchFamily="34" charset="0"/>
              <a:buChar char="•"/>
            </a:pPr>
            <a:r>
              <a:rPr lang="en-GB" sz="1400" b="0" i="0" kern="1200" noProof="0" dirty="0">
                <a:solidFill>
                  <a:schemeClr val="tx1"/>
                </a:solidFill>
                <a:effectLst/>
                <a:latin typeface="UCL Sans" pitchFamily="50" charset="0"/>
                <a:ea typeface="+mn-ea"/>
                <a:cs typeface="+mn-cs"/>
              </a:rPr>
              <a:t>Using slide notes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400" b="0" i="0" kern="1200" noProof="0" dirty="0">
                <a:solidFill>
                  <a:schemeClr val="tx1"/>
                </a:solidFill>
                <a:effectLst/>
                <a:latin typeface="UCL Sans" pitchFamily="50" charset="0"/>
                <a:ea typeface="+mn-ea"/>
                <a:cs typeface="+mn-cs"/>
              </a:rPr>
              <a:t>Alt text on images</a:t>
            </a:r>
          </a:p>
          <a:p>
            <a:pPr marL="171450" indent="-171450">
              <a:buFont typeface="Arial" panose="020B0604020202020204" pitchFamily="34" charset="0"/>
              <a:buChar char="•"/>
            </a:pPr>
            <a:r>
              <a:rPr lang="en-GB" sz="1400" b="0" i="0" kern="1200" noProof="0" dirty="0">
                <a:solidFill>
                  <a:schemeClr val="tx1"/>
                </a:solidFill>
                <a:effectLst/>
                <a:latin typeface="UCL Sans" pitchFamily="50" charset="0"/>
                <a:ea typeface="+mn-ea"/>
                <a:cs typeface="+mn-cs"/>
              </a:rPr>
              <a:t>Alignment and spacing of text</a:t>
            </a:r>
          </a:p>
          <a:p>
            <a:pPr marL="171450" indent="-171450">
              <a:buFont typeface="Arial" panose="020B0604020202020204" pitchFamily="34" charset="0"/>
              <a:buChar char="•"/>
            </a:pPr>
            <a:r>
              <a:rPr lang="en-GB" sz="1400" b="0" i="0" kern="1200" noProof="0" dirty="0">
                <a:solidFill>
                  <a:schemeClr val="tx1"/>
                </a:solidFill>
                <a:effectLst/>
                <a:latin typeface="UCL Sans" pitchFamily="50" charset="0"/>
                <a:ea typeface="+mn-ea"/>
                <a:cs typeface="+mn-cs"/>
              </a:rPr>
              <a:t>Punctuation and formatting to avoid</a:t>
            </a:r>
          </a:p>
          <a:p>
            <a:pPr marL="171450" indent="-171450">
              <a:buFont typeface="Arial" panose="020B0604020202020204" pitchFamily="34" charset="0"/>
              <a:buChar char="•"/>
            </a:pPr>
            <a:r>
              <a:rPr lang="en-GB" sz="1400" b="0" i="0" kern="1200" noProof="0" dirty="0">
                <a:solidFill>
                  <a:schemeClr val="tx1"/>
                </a:solidFill>
                <a:effectLst/>
                <a:latin typeface="UCL Sans" pitchFamily="50" charset="0"/>
                <a:ea typeface="+mn-ea"/>
                <a:cs typeface="+mn-cs"/>
              </a:rPr>
              <a:t>Use of colour (Note:</a:t>
            </a:r>
            <a:r>
              <a:rPr lang="en-GB" sz="1400" b="0" i="0" kern="100" noProof="0" dirty="0">
                <a:solidFill>
                  <a:schemeClr val="tx1"/>
                </a:solidFill>
                <a:effectLst/>
                <a:latin typeface="UCL Sans" pitchFamily="50" charset="0"/>
                <a:ea typeface="+mn-ea"/>
                <a:cs typeface="Times New Roman" panose="02020603050405020304" pitchFamily="18" charset="0"/>
              </a:rPr>
              <a:t> t</a:t>
            </a:r>
            <a:r>
              <a:rPr lang="en-GB" sz="1400" kern="100" noProof="0" dirty="0">
                <a:effectLst/>
                <a:latin typeface="UCL Sans" pitchFamily="2" charset="77"/>
                <a:ea typeface="Aptos" panose="020B0004020202020204" pitchFamily="34" charset="0"/>
                <a:cs typeface="Times New Roman" panose="02020603050405020304" pitchFamily="18" charset="0"/>
              </a:rPr>
              <a:t>he ‘white’ background of these slides is actually off</a:t>
            </a:r>
            <a:r>
              <a:rPr lang="en-GB" sz="1400" kern="100" dirty="0">
                <a:latin typeface="UCL Sans" pitchFamily="2" charset="77"/>
                <a:ea typeface="Aptos" panose="020B0004020202020204" pitchFamily="34" charset="0"/>
                <a:cs typeface="Times New Roman" panose="02020603050405020304" pitchFamily="18" charset="0"/>
              </a:rPr>
              <a:t>-</a:t>
            </a:r>
            <a:r>
              <a:rPr lang="en-GB" sz="1400" kern="100" noProof="0" dirty="0">
                <a:effectLst/>
                <a:latin typeface="UCL Sans" pitchFamily="2" charset="77"/>
                <a:ea typeface="Aptos" panose="020B0004020202020204" pitchFamily="34" charset="0"/>
                <a:cs typeface="Times New Roman" panose="02020603050405020304" pitchFamily="18" charset="0"/>
              </a:rPr>
              <a:t>white #FAFAFA to reduce contrast slightly.)</a:t>
            </a:r>
          </a:p>
        </p:txBody>
      </p:sp>
      <p:sp>
        <p:nvSpPr>
          <p:cNvPr id="8" name="TextBox 7">
            <a:extLst>
              <a:ext uri="{FF2B5EF4-FFF2-40B4-BE49-F238E27FC236}">
                <a16:creationId xmlns:a16="http://schemas.microsoft.com/office/drawing/2014/main" id="{C9E3AF1B-0FDC-9F4F-36D4-AC1F5A2DDE84}"/>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1099472" y="3044568"/>
            <a:ext cx="10300420" cy="1577355"/>
          </a:xfrm>
          <a:prstGeom prst="rect">
            <a:avLst/>
          </a:prstGeom>
          <a:noFill/>
        </p:spPr>
        <p:txBody>
          <a:bodyPr wrap="square" rtlCol="0">
            <a:spAutoFit/>
          </a:bodyPr>
          <a:lstStyle/>
          <a:p>
            <a:r>
              <a:rPr lang="en-GB" sz="1600" b="1" kern="1200" noProof="0" dirty="0">
                <a:solidFill>
                  <a:schemeClr val="tx1"/>
                </a:solidFill>
                <a:effectLst/>
                <a:latin typeface="UCL Sans" pitchFamily="2" charset="77"/>
              </a:rPr>
              <a:t>Useful resources</a:t>
            </a:r>
          </a:p>
          <a:p>
            <a:pPr lvl="0">
              <a:defRPr/>
            </a:pPr>
            <a:endParaRPr lang="en-GB" sz="1050" b="1" noProof="0" dirty="0">
              <a:latin typeface="UCL Sans" pitchFamily="2" charset="77"/>
            </a:endParaRPr>
          </a:p>
          <a:p>
            <a:pPr marL="285750" indent="-285750">
              <a:buFont typeface="Wingdings" pitchFamily="2" charset="2"/>
              <a:buChar char="§"/>
            </a:pPr>
            <a:r>
              <a:rPr lang="en-GB" sz="1400" b="1" noProof="1">
                <a:latin typeface="UCL Sans" pitchFamily="2" charset="77"/>
                <a:hlinkClick r:id="rId4"/>
              </a:rPr>
              <a:t>UCL’s Digital Accessibility Policy</a:t>
            </a:r>
            <a:endParaRPr lang="en-GB" sz="1400" b="1" noProof="1">
              <a:latin typeface="UCL Sans" pitchFamily="2" charset="77"/>
            </a:endParaRPr>
          </a:p>
          <a:p>
            <a:pPr marL="285750" indent="-285750">
              <a:buFont typeface="Wingdings" pitchFamily="2" charset="2"/>
              <a:buChar char="§"/>
            </a:pPr>
            <a:endParaRPr lang="en-GB" sz="1400" b="1" noProof="1">
              <a:latin typeface="UCL Sans" pitchFamily="2" charset="77"/>
            </a:endParaRPr>
          </a:p>
          <a:p>
            <a:pPr marL="285750" indent="-285750">
              <a:buFont typeface="Wingdings" pitchFamily="2" charset="2"/>
              <a:buChar char="§"/>
            </a:pPr>
            <a:r>
              <a:rPr lang="en-GB" sz="1400" b="1" noProof="1">
                <a:latin typeface="UCL Sans" pitchFamily="2" charset="77"/>
                <a:hlinkClick r:id="rId3"/>
              </a:rPr>
              <a:t>UCL guidance on creating accessible slides</a:t>
            </a:r>
            <a:endParaRPr lang="en-GB" sz="1400" b="1" noProof="1">
              <a:latin typeface="UCL Sans" pitchFamily="2" charset="77"/>
            </a:endParaRPr>
          </a:p>
          <a:p>
            <a:pPr marL="285750" indent="-285750">
              <a:buFont typeface="Wingdings" pitchFamily="2" charset="2"/>
              <a:buChar char="§"/>
            </a:pPr>
            <a:endParaRPr lang="en-GB" sz="1400" b="1" noProof="1">
              <a:latin typeface="UCL Sans" pitchFamily="2" charset="77"/>
            </a:endParaRPr>
          </a:p>
          <a:p>
            <a:pPr marL="285750" indent="-285750">
              <a:buFont typeface="Wingdings" pitchFamily="2" charset="2"/>
              <a:buChar char="§"/>
            </a:pPr>
            <a:r>
              <a:rPr lang="en-GB" sz="1400" b="1" noProof="1">
                <a:latin typeface="UCL Sans" pitchFamily="2" charset="77"/>
                <a:hlinkClick r:id="rId5"/>
              </a:rPr>
              <a:t>GOV.UK guidance on publishing accessible documents</a:t>
            </a:r>
            <a:r>
              <a:rPr lang="en-GB" sz="1400" noProof="1">
                <a:latin typeface="UCL Sans" pitchFamily="2" charset="77"/>
                <a:hlinkClick r:id="rId5"/>
              </a:rPr>
              <a:t> </a:t>
            </a:r>
            <a:endParaRPr lang="en-GB" sz="1400" noProof="1">
              <a:latin typeface="UCL Sans" pitchFamily="2" charset="77"/>
            </a:endParaRPr>
          </a:p>
        </p:txBody>
      </p:sp>
      <p:sp>
        <p:nvSpPr>
          <p:cNvPr id="6" name="TextBox 5">
            <a:extLst>
              <a:ext uri="{FF2B5EF4-FFF2-40B4-BE49-F238E27FC236}">
                <a16:creationId xmlns:a16="http://schemas.microsoft.com/office/drawing/2014/main" id="{FFC0E826-DD4B-3B09-760A-34EC98A366AE}"/>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1099472" y="4853638"/>
            <a:ext cx="9576258" cy="523220"/>
          </a:xfrm>
          <a:prstGeom prst="rect">
            <a:avLst/>
          </a:prstGeom>
          <a:noFill/>
          <a:ln>
            <a:solidFill>
              <a:schemeClr val="accent2"/>
            </a:solidFill>
          </a:ln>
        </p:spPr>
        <p:txBody>
          <a:bodyPr wrap="square" rtlCol="0">
            <a:spAutoFit/>
          </a:bodyPr>
          <a:lstStyle/>
          <a:p>
            <a:r>
              <a:rPr lang="en-GB" sz="1400" kern="1200" noProof="0" dirty="0">
                <a:solidFill>
                  <a:schemeClr val="tx1"/>
                </a:solidFill>
                <a:effectLst/>
                <a:latin typeface="UCL Sans" pitchFamily="50" charset="0"/>
                <a:ea typeface="+mn-ea"/>
                <a:cs typeface="+mn-cs"/>
              </a:rPr>
              <a:t>We recommend running PowerPoint’s built-in </a:t>
            </a:r>
            <a:r>
              <a:rPr lang="en-GB" sz="1400" b="0" i="0" kern="1200" noProof="0" dirty="0">
                <a:solidFill>
                  <a:schemeClr val="tx1"/>
                </a:solidFill>
                <a:effectLst/>
                <a:latin typeface="UCL Sans SemiBold" pitchFamily="50" charset="0"/>
                <a:ea typeface="+mn-ea"/>
                <a:cs typeface="+mn-cs"/>
              </a:rPr>
              <a:t>Accessibility Checker</a:t>
            </a:r>
            <a:r>
              <a:rPr lang="en-GB" sz="1400" b="0" i="0" kern="1200" noProof="0" dirty="0">
                <a:solidFill>
                  <a:schemeClr val="tx1"/>
                </a:solidFill>
                <a:effectLst/>
                <a:latin typeface="UCL Sans" pitchFamily="50" charset="0"/>
                <a:ea typeface="+mn-ea"/>
                <a:cs typeface="+mn-cs"/>
              </a:rPr>
              <a:t> before finalising your presentation. It will help you</a:t>
            </a:r>
            <a:r>
              <a:rPr lang="en-GB" sz="1400" kern="1200" noProof="0" dirty="0">
                <a:solidFill>
                  <a:schemeClr val="tx1"/>
                </a:solidFill>
                <a:effectLst/>
                <a:latin typeface="UCL Sans" pitchFamily="50" charset="0"/>
                <a:ea typeface="+mn-ea"/>
                <a:cs typeface="+mn-cs"/>
              </a:rPr>
              <a:t> review and fix any issues, including missing titles and alt text. Go to </a:t>
            </a:r>
            <a:r>
              <a:rPr lang="en-GB" sz="1400" b="0" i="0" kern="1200" noProof="0" dirty="0">
                <a:solidFill>
                  <a:schemeClr val="tx1"/>
                </a:solidFill>
                <a:effectLst/>
                <a:latin typeface="UCL Sans SemiBold" pitchFamily="50" charset="0"/>
                <a:ea typeface="+mn-ea"/>
                <a:cs typeface="+mn-cs"/>
              </a:rPr>
              <a:t>Review </a:t>
            </a:r>
            <a:r>
              <a:rPr lang="en-GB" sz="1400" b="0" i="0" kern="0" noProof="0" dirty="0">
                <a:effectLst/>
                <a:latin typeface="UCL Sans SemiBold" pitchFamily="50" charset="0"/>
                <a:ea typeface="Aptos" panose="020B0004020202020204" pitchFamily="34" charset="0"/>
                <a:cs typeface="Times New Roman" panose="02020603050405020304" pitchFamily="18" charset="0"/>
              </a:rPr>
              <a:t>→  </a:t>
            </a:r>
            <a:r>
              <a:rPr lang="en-GB" sz="1400" b="0" i="0" kern="1200" noProof="0" dirty="0">
                <a:solidFill>
                  <a:schemeClr val="tx1"/>
                </a:solidFill>
                <a:effectLst/>
                <a:latin typeface="UCL Sans SemiBold" pitchFamily="50" charset="0"/>
                <a:ea typeface="+mn-ea"/>
                <a:cs typeface="+mn-cs"/>
              </a:rPr>
              <a:t>Check Accessibility</a:t>
            </a:r>
            <a:r>
              <a:rPr lang="en-GB" sz="1200" b="0" i="0" kern="1200" noProof="0" dirty="0">
                <a:solidFill>
                  <a:schemeClr val="tx1"/>
                </a:solidFill>
                <a:effectLst/>
                <a:latin typeface="UCL Sans" pitchFamily="50" charset="0"/>
                <a:ea typeface="+mn-ea"/>
                <a:cs typeface="+mn-cs"/>
              </a:rPr>
              <a:t>. </a:t>
            </a:r>
          </a:p>
        </p:txBody>
      </p:sp>
      <p:sp>
        <p:nvSpPr>
          <p:cNvPr id="12" name="TextBox 11">
            <a:extLst>
              <a:ext uri="{FF2B5EF4-FFF2-40B4-BE49-F238E27FC236}">
                <a16:creationId xmlns:a16="http://schemas.microsoft.com/office/drawing/2014/main" id="{4A85D955-45A5-BB4D-D7A3-1A7C4D422796}"/>
              </a:ext>
            </a:extLst>
          </p:cNvPr>
          <p:cNvSpPr txBox="1">
            <a:spLocks noGrp="1" noRot="1" noMove="1" noResize="1" noEditPoints="1" noAdjustHandles="1" noChangeArrowheads="1" noChangeShapeType="1"/>
          </p:cNvSpPr>
          <p:nvPr/>
        </p:nvSpPr>
        <p:spPr>
          <a:xfrm>
            <a:off x="1099472" y="5608573"/>
            <a:ext cx="8956968" cy="523220"/>
          </a:xfrm>
          <a:prstGeom prst="rect">
            <a:avLst/>
          </a:prstGeom>
          <a:noFill/>
        </p:spPr>
        <p:txBody>
          <a:bodyPr wrap="square">
            <a:spAutoFit/>
          </a:bodyPr>
          <a:lstStyle/>
          <a:p>
            <a:pPr>
              <a:buNone/>
            </a:pPr>
            <a:r>
              <a:rPr lang="en-GB" sz="1400" noProof="0" dirty="0">
                <a:solidFill>
                  <a:schemeClr val="accent1"/>
                </a:solidFill>
                <a:effectLst/>
                <a:latin typeface="UCL Sans" pitchFamily="2" charset="77"/>
                <a:ea typeface="Arial" panose="020B0604020202020204" pitchFamily="34" charset="0"/>
              </a:rPr>
              <a:t>This content has been designed for accessibility in line with the </a:t>
            </a:r>
            <a:r>
              <a:rPr lang="en-GB" sz="1400" u="sng" noProof="0" dirty="0">
                <a:solidFill>
                  <a:srgbClr val="12239E"/>
                </a:solidFill>
                <a:effectLst/>
                <a:latin typeface="UCL Sans" pitchFamily="2" charset="77"/>
                <a:ea typeface="Arial" panose="020B0604020202020204" pitchFamily="34" charset="0"/>
                <a:hlinkClick r:id="rId4">
                  <a:extLst>
                    <a:ext uri="{A12FA001-AC4F-418D-AE19-62706E023703}">
                      <ahyp:hlinkClr xmlns:ahyp="http://schemas.microsoft.com/office/drawing/2018/hyperlinkcolor" val="tx"/>
                    </a:ext>
                  </a:extLst>
                </a:hlinkClick>
              </a:rPr>
              <a:t>UCL Digital Accessibility Policy</a:t>
            </a:r>
            <a:r>
              <a:rPr lang="en-GB" sz="1400" noProof="0" dirty="0">
                <a:solidFill>
                  <a:schemeClr val="accent1"/>
                </a:solidFill>
                <a:effectLst/>
                <a:latin typeface="UCL Sans" pitchFamily="2" charset="77"/>
                <a:ea typeface="Arial" panose="020B0604020202020204" pitchFamily="34" charset="0"/>
              </a:rPr>
              <a:t>. If you would like to view this content in a different way, please refer to </a:t>
            </a:r>
            <a:r>
              <a:rPr lang="en-GB" sz="1400" u="sng" noProof="0" dirty="0">
                <a:solidFill>
                  <a:srgbClr val="12239E"/>
                </a:solidFill>
                <a:effectLst/>
                <a:latin typeface="UCL Sans" pitchFamily="2" charset="77"/>
                <a:ea typeface="Arial" panose="020B0604020202020204" pitchFamily="34" charset="0"/>
                <a:hlinkClick r:id="rId6">
                  <a:extLst>
                    <a:ext uri="{A12FA001-AC4F-418D-AE19-62706E023703}">
                      <ahyp:hlinkClr xmlns:ahyp="http://schemas.microsoft.com/office/drawing/2018/hyperlinkcolor" val="tx"/>
                    </a:ext>
                  </a:extLst>
                </a:hlinkClick>
              </a:rPr>
              <a:t>My Computer My Way</a:t>
            </a:r>
            <a:r>
              <a:rPr lang="en-GB" sz="1400" noProof="0" dirty="0">
                <a:solidFill>
                  <a:schemeClr val="accent1"/>
                </a:solidFill>
                <a:effectLst/>
                <a:latin typeface="UCL Sans" pitchFamily="2" charset="77"/>
                <a:ea typeface="Arial" panose="020B0604020202020204" pitchFamily="34" charset="0"/>
              </a:rPr>
              <a:t>.</a:t>
            </a:r>
            <a:endParaRPr lang="en-GB" sz="1400" noProof="0" dirty="0">
              <a:solidFill>
                <a:schemeClr val="accent1"/>
              </a:solidFill>
              <a:effectLst/>
              <a:latin typeface="UCL Sans" pitchFamily="2" charset="77"/>
              <a:ea typeface="Times New Roman" panose="02020603050405020304" pitchFamily="18" charset="0"/>
            </a:endParaRPr>
          </a:p>
        </p:txBody>
      </p:sp>
      <p:pic>
        <p:nvPicPr>
          <p:cNvPr id="4" name="Graphic 3">
            <a:extLst>
              <a:ext uri="{FF2B5EF4-FFF2-40B4-BE49-F238E27FC236}">
                <a16:creationId xmlns:a16="http://schemas.microsoft.com/office/drawing/2014/main" id="{1A1D989C-98DE-3D18-3BCC-A163EB722D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7"/>
              </a:ext>
            </a:extLst>
          </a:blip>
          <a:stretch>
            <a:fillRect/>
          </a:stretch>
        </p:blipFill>
        <p:spPr>
          <a:xfrm>
            <a:off x="538331" y="668197"/>
            <a:ext cx="482600" cy="482600"/>
          </a:xfrm>
          <a:prstGeom prst="rect">
            <a:avLst/>
          </a:prstGeom>
        </p:spPr>
      </p:pic>
      <p:pic>
        <p:nvPicPr>
          <p:cNvPr id="7" name="Graphic 6">
            <a:extLst>
              <a:ext uri="{FF2B5EF4-FFF2-40B4-BE49-F238E27FC236}">
                <a16:creationId xmlns:a16="http://schemas.microsoft.com/office/drawing/2014/main" id="{994CBD40-6817-0D25-F6BB-AAD4A1BF2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7"/>
              </a:ext>
            </a:extLst>
          </a:blip>
          <a:stretch>
            <a:fillRect/>
          </a:stretch>
        </p:blipFill>
        <p:spPr>
          <a:xfrm>
            <a:off x="599611" y="4867362"/>
            <a:ext cx="360040" cy="360040"/>
          </a:xfrm>
          <a:prstGeom prst="rect">
            <a:avLst/>
          </a:prstGeom>
        </p:spPr>
      </p:pic>
    </p:spTree>
    <p:extLst>
      <p:ext uri="{BB962C8B-B14F-4D97-AF65-F5344CB8AC3E}">
        <p14:creationId xmlns:p14="http://schemas.microsoft.com/office/powerpoint/2010/main" val="61548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D19E8-326A-C7BA-2DD6-D51A5DA4B015}"/>
              </a:ext>
            </a:extLst>
          </p:cNvPr>
          <p:cNvSpPr>
            <a:spLocks noGrp="1"/>
          </p:cNvSpPr>
          <p:nvPr>
            <p:ph type="ctrTitle"/>
          </p:nvPr>
        </p:nvSpPr>
        <p:spPr>
          <a:solidFill>
            <a:schemeClr val="accent1"/>
          </a:solidFill>
        </p:spPr>
        <p:txBody>
          <a:bodyPr/>
          <a:lstStyle/>
          <a:p>
            <a:r>
              <a:rPr lang="en-GB" b="0" dirty="0"/>
              <a:t>Main headline in 42pt UCL Sans </a:t>
            </a:r>
            <a:r>
              <a:rPr lang="en-GB" b="0" dirty="0" err="1"/>
              <a:t>SemiBold</a:t>
            </a:r>
            <a:r>
              <a:rPr lang="en-GB" b="0" dirty="0"/>
              <a:t>, no more than 2-3 lines</a:t>
            </a:r>
            <a:endParaRPr lang="en-GB" b="0" noProof="0" dirty="0"/>
          </a:p>
        </p:txBody>
      </p:sp>
      <p:sp>
        <p:nvSpPr>
          <p:cNvPr id="4" name="Text Placeholder 3">
            <a:extLst>
              <a:ext uri="{FF2B5EF4-FFF2-40B4-BE49-F238E27FC236}">
                <a16:creationId xmlns:a16="http://schemas.microsoft.com/office/drawing/2014/main" id="{BE4544CB-2330-0811-37A1-30A796859575}"/>
              </a:ext>
            </a:extLst>
          </p:cNvPr>
          <p:cNvSpPr>
            <a:spLocks noGrp="1"/>
          </p:cNvSpPr>
          <p:nvPr>
            <p:ph type="subTitle" idx="1"/>
          </p:nvPr>
        </p:nvSpPr>
        <p:spPr/>
        <p:txBody>
          <a:bodyPr/>
          <a:lstStyle/>
          <a:p>
            <a:pPr lvl="0"/>
            <a:r>
              <a:rPr lang="en-GB" dirty="0"/>
              <a:t>Name of presenter, 24pt UCL Sans Regular</a:t>
            </a:r>
          </a:p>
        </p:txBody>
      </p:sp>
    </p:spTree>
    <p:extLst>
      <p:ext uri="{BB962C8B-B14F-4D97-AF65-F5344CB8AC3E}">
        <p14:creationId xmlns:p14="http://schemas.microsoft.com/office/powerpoint/2010/main" val="106698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A5EE-650D-7E71-50D0-A1913B92E0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24BE09-F906-96E9-92C0-FBDB79D16513}"/>
              </a:ext>
            </a:extLst>
          </p:cNvPr>
          <p:cNvSpPr>
            <a:spLocks noGrp="1"/>
          </p:cNvSpPr>
          <p:nvPr>
            <p:ph type="ctrTitle"/>
          </p:nvPr>
        </p:nvSpPr>
        <p:spPr/>
        <p:txBody>
          <a:bodyPr/>
          <a:lstStyle/>
          <a:p>
            <a:r>
              <a:rPr lang="en-GB" b="0" dirty="0"/>
              <a:t>Main headline in 42pt UCL Sans </a:t>
            </a:r>
            <a:r>
              <a:rPr lang="en-GB" b="0" dirty="0" err="1"/>
              <a:t>SemiBold</a:t>
            </a:r>
            <a:r>
              <a:rPr lang="en-GB" b="0" dirty="0"/>
              <a:t>, no more than 2-3 lines</a:t>
            </a:r>
            <a:endParaRPr lang="en-GB" b="0" noProof="0" dirty="0"/>
          </a:p>
        </p:txBody>
      </p:sp>
      <p:sp>
        <p:nvSpPr>
          <p:cNvPr id="6" name="Text Placeholder 5">
            <a:extLst>
              <a:ext uri="{FF2B5EF4-FFF2-40B4-BE49-F238E27FC236}">
                <a16:creationId xmlns:a16="http://schemas.microsoft.com/office/drawing/2014/main" id="{C7347B68-92F5-7CDD-36F0-65054A717B3C}"/>
              </a:ext>
            </a:extLst>
          </p:cNvPr>
          <p:cNvSpPr>
            <a:spLocks noGrp="1"/>
          </p:cNvSpPr>
          <p:nvPr>
            <p:ph type="subTitle" idx="1"/>
          </p:nvPr>
        </p:nvSpPr>
        <p:spPr/>
        <p:txBody>
          <a:bodyPr/>
          <a:lstStyle/>
          <a:p>
            <a:pPr lvl="0"/>
            <a:r>
              <a:rPr lang="en-GB" noProof="0" dirty="0"/>
              <a:t>Name of presenter, 24pt UCL Sans Regular</a:t>
            </a:r>
          </a:p>
        </p:txBody>
      </p:sp>
      <p:sp>
        <p:nvSpPr>
          <p:cNvPr id="3" name="Text Placeholder 2">
            <a:extLst>
              <a:ext uri="{FF2B5EF4-FFF2-40B4-BE49-F238E27FC236}">
                <a16:creationId xmlns:a16="http://schemas.microsoft.com/office/drawing/2014/main" id="{E304B24D-F9EA-CF9A-07F8-D0EFDECFC1C7}"/>
              </a:ext>
            </a:extLst>
          </p:cNvPr>
          <p:cNvSpPr>
            <a:spLocks noGrp="1"/>
          </p:cNvSpPr>
          <p:nvPr>
            <p:ph type="body" idx="11"/>
          </p:nvPr>
        </p:nvSpPr>
        <p:spPr/>
        <p:txBody>
          <a:bodyPr>
            <a:noAutofit/>
          </a:bodyPr>
          <a:lstStyle/>
          <a:p>
            <a:r>
              <a:rPr lang="en-GB" noProof="0" dirty="0"/>
              <a:t>Add your faculty, department or unit </a:t>
            </a:r>
            <a:br>
              <a:rPr lang="en-GB" noProof="0" dirty="0"/>
            </a:br>
            <a:r>
              <a:rPr lang="en-GB" noProof="0" dirty="0"/>
              <a:t>name here 24pt UCL Sans Regular</a:t>
            </a:r>
          </a:p>
        </p:txBody>
      </p:sp>
    </p:spTree>
    <p:extLst>
      <p:ext uri="{BB962C8B-B14F-4D97-AF65-F5344CB8AC3E}">
        <p14:creationId xmlns:p14="http://schemas.microsoft.com/office/powerpoint/2010/main" val="16392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3F3BF-CADC-B8CC-804C-207A434ABCED}"/>
              </a:ext>
            </a:extLst>
          </p:cNvPr>
          <p:cNvSpPr>
            <a:spLocks noGrp="1"/>
          </p:cNvSpPr>
          <p:nvPr>
            <p:ph type="title"/>
          </p:nvPr>
        </p:nvSpPr>
        <p:spPr/>
        <p:txBody>
          <a:bodyPr/>
          <a:lstStyle/>
          <a:p>
            <a:r>
              <a:rPr lang="en-GB" b="0" dirty="0"/>
              <a:t>Main headline in 42pt UCL Sans </a:t>
            </a:r>
            <a:r>
              <a:rPr lang="en-GB" b="0" dirty="0" err="1"/>
              <a:t>SemiBold</a:t>
            </a:r>
            <a:r>
              <a:rPr lang="en-GB" b="0" dirty="0"/>
              <a:t>, no more than 2-3 lines</a:t>
            </a:r>
            <a:endParaRPr lang="en-GB" b="0" noProof="0" dirty="0"/>
          </a:p>
        </p:txBody>
      </p:sp>
      <p:pic>
        <p:nvPicPr>
          <p:cNvPr id="14" name="Picture Placeholder 13" descr="A young woman leans against a low wall and looks into the atrium of the UCL East Marshgate building.">
            <a:extLst>
              <a:ext uri="{FF2B5EF4-FFF2-40B4-BE49-F238E27FC236}">
                <a16:creationId xmlns:a16="http://schemas.microsoft.com/office/drawing/2014/main" id="{009F43C6-3FB8-BAB1-3658-AA8CC7E2790C}"/>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ph type="pic" idx="13"/>
          </p:nvPr>
        </p:nvPicPr>
        <p:blipFill>
          <a:blip r:embed="rId3" cstate="print">
            <a:extLst>
              <a:ext uri="{28A0092B-C50C-407E-A947-70E740481C1C}">
                <a14:useLocalDpi xmlns:a14="http://schemas.microsoft.com/office/drawing/2010/main"/>
              </a:ext>
            </a:extLst>
          </a:blip>
          <a:srcRect l="31" r="31"/>
          <a:stretch/>
        </p:blipFill>
        <p:spPr/>
      </p:pic>
      <p:pic>
        <p:nvPicPr>
          <p:cNvPr id="5" name="Picture 4" descr="The letters UCL in white, next to a graphic representation of the portico in white on the right.">
            <a:extLst>
              <a:ext uri="{FF2B5EF4-FFF2-40B4-BE49-F238E27FC236}">
                <a16:creationId xmlns:a16="http://schemas.microsoft.com/office/drawing/2014/main" id="{868CF5BE-C8D7-01E0-A431-C4241DFFA122}"/>
              </a:ext>
            </a:extLst>
          </p:cNvPr>
          <p:cNvPicPr>
            <a:picLocks noGrp="1" noRot="1" noChangeAspect="1" noMove="1" noResize="1" noEditPoints="1" noAdjustHandles="1" noChangeArrowheads="1" noChangeShapeType="1" noCrop="1"/>
          </p:cNvPicPr>
          <p:nvPr/>
        </p:nvPicPr>
        <p:blipFill>
          <a:blip r:embed="rId4"/>
          <a:stretch>
            <a:fillRect/>
          </a:stretch>
        </p:blipFill>
        <p:spPr>
          <a:xfrm>
            <a:off x="8937625" y="5653541"/>
            <a:ext cx="2843213" cy="798059"/>
          </a:xfrm>
          <a:prstGeom prst="rect">
            <a:avLst/>
          </a:prstGeom>
        </p:spPr>
      </p:pic>
    </p:spTree>
    <p:extLst>
      <p:ext uri="{BB962C8B-B14F-4D97-AF65-F5344CB8AC3E}">
        <p14:creationId xmlns:p14="http://schemas.microsoft.com/office/powerpoint/2010/main" val="265358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A9D-D00D-3495-501C-1FCB5A0BBBC7}"/>
              </a:ext>
            </a:extLst>
          </p:cNvPr>
          <p:cNvSpPr>
            <a:spLocks noGrp="1"/>
          </p:cNvSpPr>
          <p:nvPr>
            <p:ph type="ctrTitle"/>
          </p:nvPr>
        </p:nvSpPr>
        <p:spPr/>
        <p:txBody>
          <a:bodyPr/>
          <a:lstStyle/>
          <a:p>
            <a:r>
              <a:rPr lang="en-GB" dirty="0"/>
              <a:t>Divider slide title in 36pt UCL Sans </a:t>
            </a:r>
            <a:r>
              <a:rPr lang="en-GB" dirty="0" err="1"/>
              <a:t>SemiBold</a:t>
            </a:r>
            <a:endParaRPr lang="en-GB" noProof="0" dirty="0"/>
          </a:p>
        </p:txBody>
      </p:sp>
      <p:sp>
        <p:nvSpPr>
          <p:cNvPr id="3" name="Text Placeholder 2">
            <a:extLst>
              <a:ext uri="{FF2B5EF4-FFF2-40B4-BE49-F238E27FC236}">
                <a16:creationId xmlns:a16="http://schemas.microsoft.com/office/drawing/2014/main" id="{90FC14FA-A8F6-408E-2C6D-63E3A9AB6484}"/>
              </a:ext>
            </a:extLst>
          </p:cNvPr>
          <p:cNvSpPr>
            <a:spLocks noGrp="1"/>
          </p:cNvSpPr>
          <p:nvPr>
            <p:ph idx="1"/>
          </p:nvPr>
        </p:nvSpPr>
        <p:spPr/>
        <p:txBody>
          <a:bodyPr/>
          <a:lstStyle/>
          <a:p>
            <a:r>
              <a:rPr lang="en-GB" dirty="0"/>
              <a:t>This slide can be used to introduce a new section. It can have just a title, or you can add body text in this text box too. </a:t>
            </a:r>
          </a:p>
          <a:p>
            <a:endParaRPr lang="en-GB" dirty="0"/>
          </a:p>
          <a:p>
            <a:r>
              <a:rPr lang="en-GB" dirty="0"/>
              <a:t>Body text should be UCL Sans Regular and no smaller than 24pt, so it stays readable and accessible.</a:t>
            </a:r>
          </a:p>
        </p:txBody>
      </p:sp>
    </p:spTree>
    <p:extLst>
      <p:ext uri="{BB962C8B-B14F-4D97-AF65-F5344CB8AC3E}">
        <p14:creationId xmlns:p14="http://schemas.microsoft.com/office/powerpoint/2010/main" val="20772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098D-D4EC-9E57-4EEE-C71E535910F1}"/>
              </a:ext>
            </a:extLst>
          </p:cNvPr>
          <p:cNvSpPr>
            <a:spLocks noGrp="1"/>
          </p:cNvSpPr>
          <p:nvPr>
            <p:ph type="title"/>
          </p:nvPr>
        </p:nvSpPr>
        <p:spPr/>
        <p:txBody>
          <a:bodyPr/>
          <a:lstStyle/>
          <a:p>
            <a:r>
              <a:rPr lang="en-GB" b="0" dirty="0"/>
              <a:t>Divider slide title in 36pt UCL Sans </a:t>
            </a:r>
            <a:r>
              <a:rPr lang="en-GB" b="0" dirty="0" err="1"/>
              <a:t>SemiBold</a:t>
            </a:r>
            <a:endParaRPr lang="en-GB" b="0" noProof="0" dirty="0"/>
          </a:p>
        </p:txBody>
      </p:sp>
      <p:sp>
        <p:nvSpPr>
          <p:cNvPr id="5" name="Text Placeholder 4">
            <a:extLst>
              <a:ext uri="{FF2B5EF4-FFF2-40B4-BE49-F238E27FC236}">
                <a16:creationId xmlns:a16="http://schemas.microsoft.com/office/drawing/2014/main" id="{52B84DA3-306D-F021-D1B2-4AF811588745}"/>
              </a:ext>
            </a:extLst>
          </p:cNvPr>
          <p:cNvSpPr>
            <a:spLocks noGrp="1"/>
          </p:cNvSpPr>
          <p:nvPr>
            <p:ph type="subTitle" idx="17"/>
          </p:nvPr>
        </p:nvSpPr>
        <p:spPr/>
        <p:txBody>
          <a:bodyPr/>
          <a:lstStyle/>
          <a:p>
            <a:pPr lvl="0"/>
            <a:r>
              <a:rPr lang="en-GB" noProof="0" dirty="0"/>
              <a:t>Subheading in 30pt UCL Sans Regular</a:t>
            </a:r>
          </a:p>
        </p:txBody>
      </p:sp>
      <p:sp>
        <p:nvSpPr>
          <p:cNvPr id="4" name="Text Placeholder 3">
            <a:extLst>
              <a:ext uri="{FF2B5EF4-FFF2-40B4-BE49-F238E27FC236}">
                <a16:creationId xmlns:a16="http://schemas.microsoft.com/office/drawing/2014/main" id="{E3C776ED-A03F-F2D2-ADD3-4B2810D5FC00}"/>
              </a:ext>
            </a:extLst>
          </p:cNvPr>
          <p:cNvSpPr>
            <a:spLocks noGrp="1"/>
          </p:cNvSpPr>
          <p:nvPr>
            <p:ph type="body" idx="11"/>
          </p:nvPr>
        </p:nvSpPr>
        <p:spPr/>
        <p:txBody>
          <a:bodyPr>
            <a:noAutofit/>
          </a:bodyPr>
          <a:lstStyle/>
          <a:p>
            <a:r>
              <a:rPr lang="en-GB" dirty="0"/>
              <a:t>Add body text here if you like, </a:t>
            </a:r>
          </a:p>
          <a:p>
            <a:r>
              <a:rPr lang="en-GB" dirty="0"/>
              <a:t>in UCL Sans Regular and no smaller than 24pt. </a:t>
            </a:r>
          </a:p>
        </p:txBody>
      </p:sp>
      <p:pic>
        <p:nvPicPr>
          <p:cNvPr id="7" name="Picture Placeholder 6" descr="Two young women laugh outdoors with a person with long hair, against a clear blue sky and the portico of the Wilkins Building in the background.">
            <a:extLst>
              <a:ext uri="{FF2B5EF4-FFF2-40B4-BE49-F238E27FC236}">
                <a16:creationId xmlns:a16="http://schemas.microsoft.com/office/drawing/2014/main" id="{04B6AC02-789D-963E-3411-ED558F5E3D4C}"/>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ph type="pic" sz="quarter" idx="18"/>
          </p:nvPr>
        </p:nvPicPr>
        <p:blipFill>
          <a:blip r:embed="rId3" cstate="print">
            <a:extLst>
              <a:ext uri="{28A0092B-C50C-407E-A947-70E740481C1C}">
                <a14:useLocalDpi xmlns:a14="http://schemas.microsoft.com/office/drawing/2010/main"/>
              </a:ext>
            </a:extLst>
          </a:blip>
          <a:srcRect l="30" r="30"/>
          <a:stretch/>
        </p:blipFill>
        <p:spPr/>
      </p:pic>
    </p:spTree>
    <p:extLst>
      <p:ext uri="{BB962C8B-B14F-4D97-AF65-F5344CB8AC3E}">
        <p14:creationId xmlns:p14="http://schemas.microsoft.com/office/powerpoint/2010/main" val="87655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BC01-F214-3878-D8F3-22BD6067DCF1}"/>
              </a:ext>
            </a:extLst>
          </p:cNvPr>
          <p:cNvSpPr>
            <a:spLocks noGrp="1"/>
          </p:cNvSpPr>
          <p:nvPr>
            <p:ph type="title"/>
          </p:nvPr>
        </p:nvSpPr>
        <p:spPr/>
        <p:txBody>
          <a:bodyPr/>
          <a:lstStyle/>
          <a:p>
            <a:r>
              <a:rPr lang="en-GB" b="0" dirty="0"/>
              <a:t>Divider section title UCL Sans </a:t>
            </a:r>
            <a:r>
              <a:rPr lang="en-GB" b="0" dirty="0" err="1"/>
              <a:t>SemiBold</a:t>
            </a:r>
            <a:r>
              <a:rPr lang="en-GB" b="0" dirty="0"/>
              <a:t> 36pt</a:t>
            </a:r>
            <a:endParaRPr lang="en-GB" b="0" noProof="0" dirty="0"/>
          </a:p>
        </p:txBody>
      </p:sp>
      <p:sp>
        <p:nvSpPr>
          <p:cNvPr id="5" name="Text Placeholder 4">
            <a:extLst>
              <a:ext uri="{FF2B5EF4-FFF2-40B4-BE49-F238E27FC236}">
                <a16:creationId xmlns:a16="http://schemas.microsoft.com/office/drawing/2014/main" id="{3B572E6A-24D3-BACE-AFFC-184C5D188333}"/>
              </a:ext>
            </a:extLst>
          </p:cNvPr>
          <p:cNvSpPr>
            <a:spLocks noGrp="1"/>
          </p:cNvSpPr>
          <p:nvPr>
            <p:ph type="subTitle" idx="17"/>
          </p:nvPr>
        </p:nvSpPr>
        <p:spPr/>
        <p:txBody>
          <a:bodyPr/>
          <a:lstStyle/>
          <a:p>
            <a:pPr lvl="0">
              <a:defRPr/>
            </a:pPr>
            <a:r>
              <a:rPr lang="en-GB" noProof="0" dirty="0"/>
              <a:t>Subheading</a:t>
            </a:r>
            <a:r>
              <a:rPr lang="en-GB" dirty="0"/>
              <a:t> in 30pt UCL Sans Regular</a:t>
            </a:r>
            <a:endParaRPr lang="en-GB" noProof="0" dirty="0"/>
          </a:p>
        </p:txBody>
      </p:sp>
      <p:sp>
        <p:nvSpPr>
          <p:cNvPr id="4" name="Text Placeholder 3">
            <a:extLst>
              <a:ext uri="{FF2B5EF4-FFF2-40B4-BE49-F238E27FC236}">
                <a16:creationId xmlns:a16="http://schemas.microsoft.com/office/drawing/2014/main" id="{FD5CE857-CE73-AF2D-7390-D2DCEEF0E500}"/>
              </a:ext>
            </a:extLst>
          </p:cNvPr>
          <p:cNvSpPr>
            <a:spLocks noGrp="1"/>
          </p:cNvSpPr>
          <p:nvPr>
            <p:ph type="body" idx="11"/>
          </p:nvPr>
        </p:nvSpPr>
        <p:spPr/>
        <p:txBody>
          <a:bodyPr>
            <a:normAutofit fontScale="32500" lnSpcReduction="20000"/>
          </a:bodyPr>
          <a:lstStyle/>
          <a:p>
            <a:pPr>
              <a:lnSpc>
                <a:spcPct val="120000"/>
              </a:lnSpc>
            </a:pPr>
            <a:r>
              <a:rPr lang="en-GB" sz="9600" dirty="0"/>
              <a:t>Add body text here if you like, in UCL Sans Regular and no smaller than 24pt. </a:t>
            </a:r>
          </a:p>
        </p:txBody>
      </p:sp>
      <p:pic>
        <p:nvPicPr>
          <p:cNvPr id="9" name="Picture Placeholder 8" descr="A young woman walks downstairs in UCL East's Marshgate building, smiling as she looks up at another person, with a huge globe in the background.">
            <a:extLst>
              <a:ext uri="{FF2B5EF4-FFF2-40B4-BE49-F238E27FC236}">
                <a16:creationId xmlns:a16="http://schemas.microsoft.com/office/drawing/2014/main" id="{E1C83AD7-7825-E681-9B98-D2FE74A89E60}"/>
              </a:ext>
            </a:extLst>
          </p:cNvPr>
          <p:cNvPicPr>
            <a:picLocks noGrp="1" noRot="1" noChangeAspect="1" noMove="1" noResize="1" noEditPoints="1" noAdjustHandles="1" noChangeArrowheads="1" noChangeShapeType="1" noCrop="1"/>
          </p:cNvPicPr>
          <p:nvPr>
            <p:ph type="pic" idx="10"/>
          </p:nvPr>
        </p:nvPicPr>
        <p:blipFill>
          <a:blip r:embed="rId3" cstate="print">
            <a:extLst>
              <a:ext uri="{28A0092B-C50C-407E-A947-70E740481C1C}">
                <a14:useLocalDpi xmlns:a14="http://schemas.microsoft.com/office/drawing/2010/main"/>
              </a:ext>
            </a:extLst>
          </a:blip>
          <a:srcRect t="8611" b="8611"/>
          <a:stretch/>
        </p:blipFill>
        <p:spPr/>
      </p:pic>
    </p:spTree>
    <p:extLst>
      <p:ext uri="{BB962C8B-B14F-4D97-AF65-F5344CB8AC3E}">
        <p14:creationId xmlns:p14="http://schemas.microsoft.com/office/powerpoint/2010/main" val="3698197399"/>
      </p:ext>
    </p:extLst>
  </p:cSld>
  <p:clrMapOvr>
    <a:masterClrMapping/>
  </p:clrMapOvr>
</p:sld>
</file>

<file path=ppt/theme/theme1.xml><?xml version="1.0" encoding="utf-8"?>
<a:theme xmlns:a="http://schemas.openxmlformats.org/drawingml/2006/main" name="Dark Slides">
  <a:themeElements>
    <a:clrScheme name="UCL200">
      <a:dk1>
        <a:srgbClr val="000000"/>
      </a:dk1>
      <a:lt1>
        <a:srgbClr val="FAFAFA"/>
      </a:lt1>
      <a:dk2>
        <a:srgbClr val="000000"/>
      </a:dk2>
      <a:lt2>
        <a:srgbClr val="E8E8E8"/>
      </a:lt2>
      <a:accent1>
        <a:srgbClr val="3A1857"/>
      </a:accent1>
      <a:accent2>
        <a:srgbClr val="993AFF"/>
      </a:accent2>
      <a:accent3>
        <a:srgbClr val="B982FF"/>
      </a:accent3>
      <a:accent4>
        <a:srgbClr val="DDBDFF"/>
      </a:accent4>
      <a:accent5>
        <a:srgbClr val="EEDEFF"/>
      </a:accent5>
      <a:accent6>
        <a:srgbClr val="30D6FF"/>
      </a:accent6>
      <a:hlink>
        <a:srgbClr val="3A1857"/>
      </a:hlink>
      <a:folHlink>
        <a:srgbClr val="993A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ark with White Logo">
  <a:themeElements>
    <a:clrScheme name="UCL200">
      <a:dk1>
        <a:srgbClr val="000000"/>
      </a:dk1>
      <a:lt1>
        <a:srgbClr val="FAFAFA"/>
      </a:lt1>
      <a:dk2>
        <a:srgbClr val="000000"/>
      </a:dk2>
      <a:lt2>
        <a:srgbClr val="E8E8E8"/>
      </a:lt2>
      <a:accent1>
        <a:srgbClr val="3A1857"/>
      </a:accent1>
      <a:accent2>
        <a:srgbClr val="993AFF"/>
      </a:accent2>
      <a:accent3>
        <a:srgbClr val="B982FF"/>
      </a:accent3>
      <a:accent4>
        <a:srgbClr val="DDBDFF"/>
      </a:accent4>
      <a:accent5>
        <a:srgbClr val="EEDEFF"/>
      </a:accent5>
      <a:accent6>
        <a:srgbClr val="30D6FF"/>
      </a:accent6>
      <a:hlink>
        <a:srgbClr val="3A1857"/>
      </a:hlink>
      <a:folHlink>
        <a:srgbClr val="993A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Dark with Colour Logo">
  <a:themeElements>
    <a:clrScheme name="UCL200">
      <a:dk1>
        <a:srgbClr val="000000"/>
      </a:dk1>
      <a:lt1>
        <a:srgbClr val="FAFAFA"/>
      </a:lt1>
      <a:dk2>
        <a:srgbClr val="000000"/>
      </a:dk2>
      <a:lt2>
        <a:srgbClr val="E8E8E8"/>
      </a:lt2>
      <a:accent1>
        <a:srgbClr val="3A1857"/>
      </a:accent1>
      <a:accent2>
        <a:srgbClr val="993AFF"/>
      </a:accent2>
      <a:accent3>
        <a:srgbClr val="B982FF"/>
      </a:accent3>
      <a:accent4>
        <a:srgbClr val="DDBDFF"/>
      </a:accent4>
      <a:accent5>
        <a:srgbClr val="EEDEFF"/>
      </a:accent5>
      <a:accent6>
        <a:srgbClr val="30D6FF"/>
      </a:accent6>
      <a:hlink>
        <a:srgbClr val="3A1857"/>
      </a:hlink>
      <a:folHlink>
        <a:srgbClr val="993A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Light Slides">
  <a:themeElements>
    <a:clrScheme name="UCL Brand colours light pages">
      <a:dk1>
        <a:srgbClr val="000000"/>
      </a:dk1>
      <a:lt1>
        <a:srgbClr val="FAFAFA"/>
      </a:lt1>
      <a:dk2>
        <a:srgbClr val="000000"/>
      </a:dk2>
      <a:lt2>
        <a:srgbClr val="E8E8E8"/>
      </a:lt2>
      <a:accent1>
        <a:srgbClr val="361A54"/>
      </a:accent1>
      <a:accent2>
        <a:srgbClr val="993AFF"/>
      </a:accent2>
      <a:accent3>
        <a:srgbClr val="B982FF"/>
      </a:accent3>
      <a:accent4>
        <a:srgbClr val="DDBDFF"/>
      </a:accent4>
      <a:accent5>
        <a:srgbClr val="EEDEFF"/>
      </a:accent5>
      <a:accent6>
        <a:srgbClr val="30D6FF"/>
      </a:accent6>
      <a:hlink>
        <a:srgbClr val="12239E"/>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03EB46CC-B1FB-0244-9109-6997B9E95799}" vid="{FB587972-FD9C-8740-85EB-DC370750D205}"/>
    </a:ext>
  </a:extLst>
</a:theme>
</file>

<file path=ppt/theme/theme5.xml><?xml version="1.0" encoding="utf-8"?>
<a:theme xmlns:a="http://schemas.openxmlformats.org/drawingml/2006/main" name="Full Page Images">
  <a:themeElements>
    <a:clrScheme name="UCL Brand colours light pages">
      <a:dk1>
        <a:srgbClr val="000000"/>
      </a:dk1>
      <a:lt1>
        <a:srgbClr val="FAFAFA"/>
      </a:lt1>
      <a:dk2>
        <a:srgbClr val="000000"/>
      </a:dk2>
      <a:lt2>
        <a:srgbClr val="E8E8E8"/>
      </a:lt2>
      <a:accent1>
        <a:srgbClr val="361A54"/>
      </a:accent1>
      <a:accent2>
        <a:srgbClr val="993AFF"/>
      </a:accent2>
      <a:accent3>
        <a:srgbClr val="B982FF"/>
      </a:accent3>
      <a:accent4>
        <a:srgbClr val="DDBDFF"/>
      </a:accent4>
      <a:accent5>
        <a:srgbClr val="EEDEFF"/>
      </a:accent5>
      <a:accent6>
        <a:srgbClr val="30D6FF"/>
      </a:accent6>
      <a:hlink>
        <a:srgbClr val="12239E"/>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03EB46CC-B1FB-0244-9109-6997B9E95799}" vid="{FB587972-FD9C-8740-85EB-DC370750D205}"/>
    </a:ext>
  </a:extLst>
</a:theme>
</file>

<file path=ppt/theme/theme6.xml><?xml version="1.0" encoding="utf-8"?>
<a:theme xmlns:a="http://schemas.openxmlformats.org/drawingml/2006/main" name="Light With Border">
  <a:themeElements>
    <a:clrScheme name="UCL200">
      <a:dk1>
        <a:srgbClr val="000000"/>
      </a:dk1>
      <a:lt1>
        <a:srgbClr val="FAFAFA"/>
      </a:lt1>
      <a:dk2>
        <a:srgbClr val="000000"/>
      </a:dk2>
      <a:lt2>
        <a:srgbClr val="E8E8E8"/>
      </a:lt2>
      <a:accent1>
        <a:srgbClr val="3A1857"/>
      </a:accent1>
      <a:accent2>
        <a:srgbClr val="993AFF"/>
      </a:accent2>
      <a:accent3>
        <a:srgbClr val="B982FF"/>
      </a:accent3>
      <a:accent4>
        <a:srgbClr val="DDBDFF"/>
      </a:accent4>
      <a:accent5>
        <a:srgbClr val="EEDEFF"/>
      </a:accent5>
      <a:accent6>
        <a:srgbClr val="30D6FF"/>
      </a:accent6>
      <a:hlink>
        <a:srgbClr val="3A1857"/>
      </a:hlink>
      <a:folHlink>
        <a:srgbClr val="993A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03EB46CC-B1FB-0244-9109-6997B9E95799}" vid="{FB587972-FD9C-8740-85EB-DC370750D205}"/>
    </a:ext>
  </a:extLst>
</a:theme>
</file>

<file path=ppt/theme/theme7.xml><?xml version="1.0" encoding="utf-8"?>
<a:theme xmlns:a="http://schemas.openxmlformats.org/drawingml/2006/main" name="UCL Instructions ">
  <a:themeElements>
    <a:clrScheme name="UCL Brand colours light pages">
      <a:dk1>
        <a:srgbClr val="000000"/>
      </a:dk1>
      <a:lt1>
        <a:srgbClr val="FAFAFA"/>
      </a:lt1>
      <a:dk2>
        <a:srgbClr val="000000"/>
      </a:dk2>
      <a:lt2>
        <a:srgbClr val="E8E8E8"/>
      </a:lt2>
      <a:accent1>
        <a:srgbClr val="361A54"/>
      </a:accent1>
      <a:accent2>
        <a:srgbClr val="993AFF"/>
      </a:accent2>
      <a:accent3>
        <a:srgbClr val="B982FF"/>
      </a:accent3>
      <a:accent4>
        <a:srgbClr val="DDBDFF"/>
      </a:accent4>
      <a:accent5>
        <a:srgbClr val="EEDEFF"/>
      </a:accent5>
      <a:accent6>
        <a:srgbClr val="30D6FF"/>
      </a:accent6>
      <a:hlink>
        <a:srgbClr val="12239E"/>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03EB46CC-B1FB-0244-9109-6997B9E95799}" vid="{FEB933EE-5548-3E4C-A2E1-7EB6484A1F8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378</TotalTime>
  <Words>2688</Words>
  <Application>Microsoft Macintosh PowerPoint</Application>
  <PresentationFormat>Widescreen</PresentationFormat>
  <Paragraphs>242</Paragraphs>
  <Slides>21</Slides>
  <Notes>21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21</vt:i4>
      </vt:variant>
    </vt:vector>
  </HeadingPairs>
  <TitlesOfParts>
    <vt:vector size="34" baseType="lpstr">
      <vt:lpstr>Aptos</vt:lpstr>
      <vt:lpstr>UCL Sans</vt:lpstr>
      <vt:lpstr>Wingdings</vt:lpstr>
      <vt:lpstr>UCL Sans SemiBold</vt:lpstr>
      <vt:lpstr>Arial</vt:lpstr>
      <vt:lpstr>UCL Sans Light</vt:lpstr>
      <vt:lpstr>Dark Slides</vt:lpstr>
      <vt:lpstr>Dark with White Logo</vt:lpstr>
      <vt:lpstr>Dark with Colour Logo</vt:lpstr>
      <vt:lpstr>Light Slides</vt:lpstr>
      <vt:lpstr>Full Page Images</vt:lpstr>
      <vt:lpstr>Light With Border</vt:lpstr>
      <vt:lpstr>UCL Instructions </vt:lpstr>
      <vt:lpstr>Using this PowerPoint template</vt:lpstr>
      <vt:lpstr>Data visualisation colours</vt:lpstr>
      <vt:lpstr>PowerPoint accessibility checklist</vt:lpstr>
      <vt:lpstr>Main headline in 42pt UCL Sans SemiBold, no more than 2-3 lines</vt:lpstr>
      <vt:lpstr>Main headline in 42pt UCL Sans SemiBold, no more than 2-3 lines</vt:lpstr>
      <vt:lpstr>Main headline in 42pt UCL Sans SemiBold, no more than 2-3 lines</vt:lpstr>
      <vt:lpstr>Divider slide title in 36pt UCL Sans SemiBold</vt:lpstr>
      <vt:lpstr>Divider slide title in 36pt UCL Sans SemiBold</vt:lpstr>
      <vt:lpstr>Divider section title UCL Sans SemiBold 36pt</vt:lpstr>
      <vt:lpstr>Title in UCL Sans SemiBold 36pt,  no more than 1-2 lines</vt:lpstr>
      <vt:lpstr>Full image only slide</vt:lpstr>
      <vt:lpstr>Title in 36pt UCL Sans SemiBold </vt:lpstr>
      <vt:lpstr>Title in 36pt UCL Sans SemiBold,  no more than 1-2 lines</vt:lpstr>
      <vt:lpstr>Title in 36pt UCL Sans SemiBold,  no more than 1-2 lines</vt:lpstr>
      <vt:lpstr>Title in 36pt UCL Sans SemiBold,  no more than 1-2 lines</vt:lpstr>
      <vt:lpstr>Title in 36pt UCL Sans SemiBold,  no more than 1-2 lines</vt:lpstr>
      <vt:lpstr>Title in 36pt UCL Sans SemiBold</vt:lpstr>
      <vt:lpstr>Full image only slide</vt:lpstr>
      <vt:lpstr>Title in 36pt UCL Sans SemiBold, no more than 1-2 lines</vt:lpstr>
      <vt:lpstr>Title introducing a video in 36pt  UCL Sans SemiBold</vt:lpstr>
      <vt:lpstr>Title in 36pt UCL Sans SemiBold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UCL-PowerPoint-Template-UCL-Sans-2.0</dc:title>
  <dc:subject/>
  <dc:creator>Elisavet Vlachaki</dc:creator>
  <cp:keywords/>
  <dc:description/>
  <cp:lastModifiedBy>Simon Jolly</cp:lastModifiedBy>
  <cp:revision>3</cp:revision>
  <dcterms:created xsi:type="dcterms:W3CDTF">2026-06-12T09:35:30Z</dcterms:created>
  <dcterms:modified xsi:type="dcterms:W3CDTF">2026-06-25T16:14:44Z</dcterms:modified>
  <cp:category/>
</cp:coreProperties>
</file>