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5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AA90-F2D1-A64B-9F68-94724879DBB0}" type="datetimeFigureOut">
              <a:rPr lang="en-US" smtClean="0"/>
              <a:t>4/9/10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AA90-F2D1-A64B-9F68-94724879DBB0}" type="datetimeFigureOut">
              <a:rPr lang="en-US" smtClean="0"/>
              <a:t>4/9/10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AA90-F2D1-A64B-9F68-94724879DBB0}" type="datetimeFigureOut">
              <a:rPr lang="en-US" smtClean="0"/>
              <a:t>4/9/10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AA90-F2D1-A64B-9F68-94724879DBB0}" type="datetimeFigureOut">
              <a:rPr lang="en-US" smtClean="0"/>
              <a:t>4/9/10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AA90-F2D1-A64B-9F68-94724879DBB0}" type="datetimeFigureOut">
              <a:rPr lang="en-US" smtClean="0"/>
              <a:t>4/9/10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AA90-F2D1-A64B-9F68-94724879DBB0}" type="datetimeFigureOut">
              <a:rPr lang="en-US" smtClean="0"/>
              <a:t>4/9/10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AA90-F2D1-A64B-9F68-94724879DBB0}" type="datetimeFigureOut">
              <a:rPr lang="en-US" smtClean="0"/>
              <a:t>4/9/10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AA90-F2D1-A64B-9F68-94724879DBB0}" type="datetimeFigureOut">
              <a:rPr lang="en-US" smtClean="0"/>
              <a:t>4/9/10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AA90-F2D1-A64B-9F68-94724879DBB0}" type="datetimeFigureOut">
              <a:rPr lang="en-US" smtClean="0"/>
              <a:t>4/9/10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AA90-F2D1-A64B-9F68-94724879DBB0}" type="datetimeFigureOut">
              <a:rPr lang="en-US" smtClean="0"/>
              <a:t>4/9/10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6AA90-F2D1-A64B-9F68-94724879DBB0}" type="datetimeFigureOut">
              <a:rPr lang="en-US" smtClean="0"/>
              <a:t>4/9/10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2816-64AA-3644-8A8D-D2644B4F6B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6AA90-F2D1-A64B-9F68-94724879DBB0}" type="datetimeFigureOut">
              <a:rPr lang="en-US" smtClean="0"/>
              <a:t>4/9/10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52816-64AA-3644-8A8D-D2644B4F6B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4450" y="1438333"/>
            <a:ext cx="414679" cy="298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693334" y="1519416"/>
            <a:ext cx="541866" cy="144634"/>
          </a:xfrm>
          <a:prstGeom prst="rect">
            <a:avLst/>
          </a:prstGeom>
          <a:gradFill flip="none" rotWithShape="1">
            <a:gsLst>
              <a:gs pos="43000">
                <a:schemeClr val="bg1">
                  <a:lumMod val="75000"/>
                </a:schemeClr>
              </a:gs>
              <a:gs pos="100000">
                <a:srgbClr val="FFFFFF"/>
              </a:gs>
            </a:gsLst>
            <a:lin ang="0" scaled="1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641788" y="1438332"/>
            <a:ext cx="414679" cy="12032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n>
                  <a:solidFill>
                    <a:srgbClr val="000000"/>
                  </a:solidFill>
                </a:ln>
              </a:rPr>
              <a:t>L</a:t>
            </a:r>
          </a:p>
          <a:p>
            <a:pPr algn="ctr"/>
            <a:r>
              <a:rPr lang="en-US" sz="1200" dirty="0" smtClean="0">
                <a:ln>
                  <a:solidFill>
                    <a:srgbClr val="000000"/>
                  </a:solidFill>
                </a:ln>
              </a:rPr>
              <a:t>U</a:t>
            </a:r>
          </a:p>
          <a:p>
            <a:pPr algn="ctr"/>
            <a:r>
              <a:rPr lang="en-US" sz="1200" dirty="0">
                <a:ln>
                  <a:solidFill>
                    <a:srgbClr val="000000"/>
                  </a:solidFill>
                </a:ln>
              </a:rPr>
              <a:t>T</a:t>
            </a:r>
          </a:p>
        </p:txBody>
      </p:sp>
      <p:cxnSp>
        <p:nvCxnSpPr>
          <p:cNvPr id="14" name="Straight Connector 13"/>
          <p:cNvCxnSpPr>
            <a:stCxn id="4" idx="3"/>
            <a:endCxn id="11" idx="1"/>
          </p:cNvCxnSpPr>
          <p:nvPr/>
        </p:nvCxnSpPr>
        <p:spPr>
          <a:xfrm>
            <a:off x="1529129" y="1587350"/>
            <a:ext cx="164205" cy="438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235200" y="1587350"/>
            <a:ext cx="406588" cy="438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693335" y="1888767"/>
            <a:ext cx="541866" cy="298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RND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693335" y="2343565"/>
            <a:ext cx="541865" cy="298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BG</a:t>
            </a:r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235201" y="2069250"/>
            <a:ext cx="406588" cy="438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35201" y="2476350"/>
            <a:ext cx="406588" cy="438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07862" y="1591733"/>
            <a:ext cx="406588" cy="438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795517" y="1536700"/>
            <a:ext cx="144634" cy="11006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58664" y="1200887"/>
            <a:ext cx="301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</a:t>
            </a:r>
            <a:endParaRPr lang="en-US" sz="1200" dirty="0"/>
          </a:p>
        </p:txBody>
      </p:sp>
      <p:sp>
        <p:nvSpPr>
          <p:cNvPr id="25" name="Rectangle 24"/>
          <p:cNvSpPr/>
          <p:nvPr/>
        </p:nvSpPr>
        <p:spPr>
          <a:xfrm>
            <a:off x="3488454" y="1888767"/>
            <a:ext cx="414679" cy="298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PS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191188" y="1892150"/>
            <a:ext cx="516279" cy="298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MSK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7" name="Delay 26"/>
          <p:cNvSpPr/>
          <p:nvPr/>
        </p:nvSpPr>
        <p:spPr>
          <a:xfrm>
            <a:off x="5088467" y="1816450"/>
            <a:ext cx="347133" cy="454798"/>
          </a:xfrm>
          <a:prstGeom prst="flowChartDelay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n>
                <a:solidFill>
                  <a:srgbClr val="000000"/>
                </a:solidFill>
              </a:ln>
            </a:endParaRPr>
          </a:p>
        </p:txBody>
      </p:sp>
      <p:cxnSp>
        <p:nvCxnSpPr>
          <p:cNvPr id="31" name="Straight Connector 30"/>
          <p:cNvCxnSpPr>
            <a:stCxn id="25" idx="1"/>
            <a:endCxn id="12" idx="3"/>
          </p:cNvCxnSpPr>
          <p:nvPr/>
        </p:nvCxnSpPr>
        <p:spPr>
          <a:xfrm rot="10800000" flipV="1">
            <a:off x="3056468" y="2037784"/>
            <a:ext cx="431987" cy="218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5" idx="3"/>
            <a:endCxn id="26" idx="1"/>
          </p:cNvCxnSpPr>
          <p:nvPr/>
        </p:nvCxnSpPr>
        <p:spPr>
          <a:xfrm>
            <a:off x="3903133" y="2037784"/>
            <a:ext cx="288055" cy="338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6" idx="3"/>
            <a:endCxn id="27" idx="1"/>
          </p:cNvCxnSpPr>
          <p:nvPr/>
        </p:nvCxnSpPr>
        <p:spPr>
          <a:xfrm>
            <a:off x="4707467" y="2041167"/>
            <a:ext cx="381000" cy="268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257054" y="1888767"/>
            <a:ext cx="516279" cy="298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VETO</a:t>
            </a:r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38" name="Straight Connector 37"/>
          <p:cNvCxnSpPr>
            <a:stCxn id="27" idx="3"/>
            <a:endCxn id="36" idx="1"/>
          </p:cNvCxnSpPr>
          <p:nvPr/>
        </p:nvCxnSpPr>
        <p:spPr>
          <a:xfrm flipV="1">
            <a:off x="5435600" y="2037784"/>
            <a:ext cx="821454" cy="606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257054" y="1179852"/>
            <a:ext cx="516279" cy="298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DT</a:t>
            </a:r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43" name="Elbow Connector 42"/>
          <p:cNvCxnSpPr>
            <a:stCxn id="36" idx="3"/>
            <a:endCxn id="39" idx="3"/>
          </p:cNvCxnSpPr>
          <p:nvPr/>
        </p:nvCxnSpPr>
        <p:spPr>
          <a:xfrm flipV="1">
            <a:off x="6773333" y="1328869"/>
            <a:ext cx="1588" cy="708915"/>
          </a:xfrm>
          <a:prstGeom prst="bentConnector3">
            <a:avLst>
              <a:gd name="adj1" fmla="val 14395466"/>
            </a:avLst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9" idx="2"/>
            <a:endCxn id="36" idx="0"/>
          </p:cNvCxnSpPr>
          <p:nvPr/>
        </p:nvCxnSpPr>
        <p:spPr>
          <a:xfrm rot="5400000">
            <a:off x="6309754" y="1683326"/>
            <a:ext cx="410881" cy="15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6" idx="3"/>
          </p:cNvCxnSpPr>
          <p:nvPr/>
        </p:nvCxnSpPr>
        <p:spPr>
          <a:xfrm>
            <a:off x="6773333" y="2037784"/>
            <a:ext cx="762000" cy="15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5058574" y="1899284"/>
            <a:ext cx="3770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OR</a:t>
            </a:r>
            <a:endParaRPr lang="en-US" sz="1200" dirty="0"/>
          </a:p>
        </p:txBody>
      </p:sp>
      <p:cxnSp>
        <p:nvCxnSpPr>
          <p:cNvPr id="51" name="Straight Connector 50"/>
          <p:cNvCxnSpPr/>
          <p:nvPr/>
        </p:nvCxnSpPr>
        <p:spPr>
          <a:xfrm rot="5400000">
            <a:off x="3181128" y="1982751"/>
            <a:ext cx="144634" cy="11006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2393726" y="1532317"/>
            <a:ext cx="144634" cy="11006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2393725" y="2018600"/>
            <a:ext cx="144634" cy="11006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2393726" y="2425700"/>
            <a:ext cx="144634" cy="11006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260178" y="1319117"/>
            <a:ext cx="301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</a:t>
            </a:r>
            <a:endParaRPr 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2260179" y="1803547"/>
            <a:ext cx="301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2260179" y="2205065"/>
            <a:ext cx="301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</a:t>
            </a:r>
            <a:endParaRPr lang="en-U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3056467" y="1766850"/>
            <a:ext cx="301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</a:t>
            </a:r>
            <a:endParaRPr lang="en-US" sz="1200" dirty="0"/>
          </a:p>
        </p:txBody>
      </p:sp>
      <p:sp>
        <p:nvSpPr>
          <p:cNvPr id="60" name="Rectangle 59"/>
          <p:cNvSpPr/>
          <p:nvPr/>
        </p:nvSpPr>
        <p:spPr>
          <a:xfrm>
            <a:off x="1098377" y="1448850"/>
            <a:ext cx="4307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SHP</a:t>
            </a:r>
            <a:endParaRPr lang="en-US" sz="1200" dirty="0"/>
          </a:p>
        </p:txBody>
      </p:sp>
      <p:sp>
        <p:nvSpPr>
          <p:cNvPr id="61" name="Delay 60"/>
          <p:cNvSpPr/>
          <p:nvPr/>
        </p:nvSpPr>
        <p:spPr>
          <a:xfrm>
            <a:off x="3056466" y="3488267"/>
            <a:ext cx="431988" cy="973665"/>
          </a:xfrm>
          <a:prstGeom prst="flowChartDelay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411008" y="3757717"/>
            <a:ext cx="414679" cy="298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SD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411008" y="4163898"/>
            <a:ext cx="414679" cy="2980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CD</a:t>
            </a:r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 rot="10800000">
            <a:off x="2235201" y="3649133"/>
            <a:ext cx="821267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2" idx="3"/>
          </p:cNvCxnSpPr>
          <p:nvPr/>
        </p:nvCxnSpPr>
        <p:spPr>
          <a:xfrm>
            <a:off x="2825687" y="3906734"/>
            <a:ext cx="230779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2825689" y="4321383"/>
            <a:ext cx="230779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3056468" y="3778752"/>
            <a:ext cx="3770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OR</a:t>
            </a:r>
            <a:endParaRPr lang="en-US" sz="1200" dirty="0"/>
          </a:p>
        </p:txBody>
      </p:sp>
      <p:sp>
        <p:nvSpPr>
          <p:cNvPr id="78" name="Rectangle 77"/>
          <p:cNvSpPr/>
          <p:nvPr/>
        </p:nvSpPr>
        <p:spPr>
          <a:xfrm>
            <a:off x="1693335" y="3501753"/>
            <a:ext cx="5180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BUSY</a:t>
            </a:r>
            <a:endParaRPr lang="en-US" sz="1200" dirty="0"/>
          </a:p>
        </p:txBody>
      </p:sp>
      <p:cxnSp>
        <p:nvCxnSpPr>
          <p:cNvPr id="79" name="Straight Connector 78"/>
          <p:cNvCxnSpPr/>
          <p:nvPr/>
        </p:nvCxnSpPr>
        <p:spPr>
          <a:xfrm>
            <a:off x="2180229" y="3908322"/>
            <a:ext cx="230779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180230" y="4322971"/>
            <a:ext cx="230779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1818801" y="3778752"/>
            <a:ext cx="4164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L1A</a:t>
            </a:r>
            <a:endParaRPr lang="en-US" sz="1200" dirty="0"/>
          </a:p>
        </p:txBody>
      </p:sp>
      <p:sp>
        <p:nvSpPr>
          <p:cNvPr id="82" name="Rectangle 81"/>
          <p:cNvSpPr/>
          <p:nvPr/>
        </p:nvSpPr>
        <p:spPr>
          <a:xfrm>
            <a:off x="1814632" y="4146964"/>
            <a:ext cx="4164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L1A</a:t>
            </a:r>
            <a:endParaRPr lang="en-US" sz="1200" dirty="0"/>
          </a:p>
        </p:txBody>
      </p:sp>
      <p:sp>
        <p:nvSpPr>
          <p:cNvPr id="84" name="TextBox 83"/>
          <p:cNvSpPr txBox="1"/>
          <p:nvPr/>
        </p:nvSpPr>
        <p:spPr>
          <a:xfrm>
            <a:off x="1114450" y="3794566"/>
            <a:ext cx="483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n>
                  <a:solidFill>
                    <a:srgbClr val="000000"/>
                  </a:solidFill>
                </a:ln>
              </a:rPr>
              <a:t>DT:</a:t>
            </a:r>
            <a:endParaRPr lang="en-US" dirty="0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76701" y="1376533"/>
            <a:ext cx="7360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NIM/TTL</a:t>
            </a:r>
            <a:endParaRPr lang="en-US" sz="1200" dirty="0"/>
          </a:p>
        </p:txBody>
      </p:sp>
      <p:sp>
        <p:nvSpPr>
          <p:cNvPr id="89" name="Oval 88"/>
          <p:cNvSpPr/>
          <p:nvPr/>
        </p:nvSpPr>
        <p:spPr>
          <a:xfrm>
            <a:off x="1814632" y="423333"/>
            <a:ext cx="285503" cy="254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Connector 90"/>
          <p:cNvCxnSpPr>
            <a:stCxn id="89" idx="4"/>
          </p:cNvCxnSpPr>
          <p:nvPr/>
        </p:nvCxnSpPr>
        <p:spPr>
          <a:xfrm rot="5400000">
            <a:off x="1322528" y="952493"/>
            <a:ext cx="910017" cy="359696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Oval 91"/>
          <p:cNvSpPr/>
          <p:nvPr/>
        </p:nvSpPr>
        <p:spPr>
          <a:xfrm>
            <a:off x="3617632" y="879833"/>
            <a:ext cx="285503" cy="254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Connector 92"/>
          <p:cNvCxnSpPr>
            <a:stCxn id="92" idx="4"/>
          </p:cNvCxnSpPr>
          <p:nvPr/>
        </p:nvCxnSpPr>
        <p:spPr>
          <a:xfrm rot="5400000">
            <a:off x="3125528" y="1408993"/>
            <a:ext cx="910017" cy="359696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Oval 93"/>
          <p:cNvSpPr/>
          <p:nvPr/>
        </p:nvSpPr>
        <p:spPr>
          <a:xfrm>
            <a:off x="5799669" y="873767"/>
            <a:ext cx="285503" cy="254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Straight Connector 94"/>
          <p:cNvCxnSpPr>
            <a:stCxn id="94" idx="4"/>
          </p:cNvCxnSpPr>
          <p:nvPr/>
        </p:nvCxnSpPr>
        <p:spPr>
          <a:xfrm rot="5400000">
            <a:off x="5307565" y="1402927"/>
            <a:ext cx="910017" cy="359696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7392580" y="887108"/>
            <a:ext cx="285503" cy="254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7" name="Straight Connector 96"/>
          <p:cNvCxnSpPr>
            <a:stCxn id="96" idx="4"/>
          </p:cNvCxnSpPr>
          <p:nvPr/>
        </p:nvCxnSpPr>
        <p:spPr>
          <a:xfrm rot="5400000">
            <a:off x="6900476" y="1416268"/>
            <a:ext cx="910017" cy="359696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27</Words>
  <Application>Microsoft Macintosh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Dave Robinson</dc:creator>
  <cp:lastModifiedBy>Dave Robinson</cp:lastModifiedBy>
  <cp:revision>2</cp:revision>
  <dcterms:created xsi:type="dcterms:W3CDTF">2010-04-09T08:59:37Z</dcterms:created>
  <dcterms:modified xsi:type="dcterms:W3CDTF">2010-04-09T09:30:11Z</dcterms:modified>
</cp:coreProperties>
</file>