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56" r:id="rId5"/>
    <p:sldId id="260" r:id="rId6"/>
  </p:sldIdLst>
  <p:sldSz cx="9144000" cy="6858000" type="screen4x3"/>
  <p:notesSz cx="6745288" cy="988218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25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305C6D-7D9A-4AF7-9E52-1AE5345FA8E8}" type="datetimeFigureOut">
              <a:rPr lang="en-US"/>
              <a:pPr>
                <a:defRPr/>
              </a:pPr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0D4DFBB-C4EB-4790-93EA-0C8CD3899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113" y="0"/>
            <a:ext cx="29225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6B5AEC-7617-4624-82EF-548F1ED3672E}" type="datetimeFigureOut">
              <a:rPr lang="en-US"/>
              <a:pPr>
                <a:defRPr/>
              </a:pPr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4238"/>
            <a:ext cx="5395912" cy="444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88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0A58422-AA3D-470E-8629-7552BB228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C683-ED24-4DEB-9ADD-0833784B5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9AD28-B7B5-46BF-BB39-B6D1EF792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E430-64F4-4310-81CC-881F6701A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66D44-0C48-4108-AB86-7F93B70DF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788C4-CA49-4B85-9F94-2851E8EA5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41B5D-85DE-470B-A9EC-4F74E2080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7D64-5EB3-4AAC-B32D-2891F621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963A-6184-41F3-851B-75B612947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395D-56F7-4635-B5F8-B401B5D5A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6B8C2-B3C0-4E1E-A5C7-68EB0B744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13/04/2010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58CDC-781E-4C58-8844-64035C088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7BD69C-8580-4FAC-8868-682FF862E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SCT Trigger/Logic Card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8700" y="1714500"/>
            <a:ext cx="7188200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SCT is developing  a new trigger/logic card which might be of interest to other subsystems</a:t>
            </a: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1028700" y="3352800"/>
            <a:ext cx="7188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What is it?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What will it do?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What to do if you want one (or two or…) 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A666A-DD21-4EEC-B808-D57653663C0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u="sng" dirty="0" smtClean="0"/>
              <a:t>D</a:t>
            </a:r>
            <a:r>
              <a:rPr lang="en-US" dirty="0" smtClean="0"/>
              <a:t>igital </a:t>
            </a:r>
            <a:r>
              <a:rPr lang="en-US" u="sng" dirty="0" smtClean="0"/>
              <a:t>A</a:t>
            </a:r>
            <a:r>
              <a:rPr lang="en-US" dirty="0" smtClean="0"/>
              <a:t>tlas </a:t>
            </a:r>
            <a:r>
              <a:rPr lang="en-US" u="sng" dirty="0" err="1" smtClean="0"/>
              <a:t>V</a:t>
            </a:r>
            <a:r>
              <a:rPr lang="en-US" dirty="0" err="1" smtClean="0"/>
              <a:t>me</a:t>
            </a:r>
            <a:r>
              <a:rPr lang="en-US" u="sng" dirty="0" smtClean="0"/>
              <a:t>E</a:t>
            </a:r>
            <a:r>
              <a:rPr lang="en-US" dirty="0" smtClean="0"/>
              <a:t>lectronics (DAVE) card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6U VME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Hardware writeable by VME </a:t>
            </a:r>
            <a:r>
              <a:rPr lang="en-US" u="sng" dirty="0" smtClean="0"/>
              <a:t>and</a:t>
            </a:r>
            <a:r>
              <a:rPr lang="en-US" dirty="0" smtClean="0"/>
              <a:t> USB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Can also be used on the bench with a power supply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Design/Production/firmware by UCL and Cambridge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Matt Warren, Martin </a:t>
            </a:r>
            <a:r>
              <a:rPr lang="en-US" dirty="0" err="1" smtClean="0"/>
              <a:t>Postranecky</a:t>
            </a:r>
            <a:r>
              <a:rPr lang="en-US" dirty="0" smtClean="0"/>
              <a:t>(TIM engineers)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Maurice </a:t>
            </a:r>
            <a:r>
              <a:rPr lang="en-US" dirty="0" err="1" smtClean="0"/>
              <a:t>Goodrick</a:t>
            </a:r>
            <a:r>
              <a:rPr lang="en-US" dirty="0" smtClean="0"/>
              <a:t>(BOC)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BE83F-DFB8-41F4-91C6-487CE6CFA71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will it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76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“NIM crate” in a </a:t>
            </a:r>
            <a:r>
              <a:rPr lang="en-US" dirty="0" err="1" smtClean="0"/>
              <a:t>vme</a:t>
            </a:r>
            <a:r>
              <a:rPr lang="en-US" dirty="0" smtClean="0"/>
              <a:t> card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Generic NIM-like logic operations on NIM/TTL signals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Mini CTP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Programmable random gate generator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Trigger rates up to 100kHz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Simple and complex dead-times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Minimum X clocks between triggers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Minimum X triggers in Y clocks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Readout of trigger history on interrupt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5-10seconds history at 100kHz rate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82BA7-D0DA-4C16-BBB4-9163B903465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4425" y="1438275"/>
            <a:ext cx="414338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93863" y="1519238"/>
            <a:ext cx="541337" cy="144462"/>
          </a:xfrm>
          <a:prstGeom prst="rect">
            <a:avLst/>
          </a:prstGeom>
          <a:gradFill flip="none" rotWithShape="1">
            <a:gsLst>
              <a:gs pos="4300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41788" y="1438332"/>
            <a:ext cx="414679" cy="12032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T</a:t>
            </a:r>
          </a:p>
        </p:txBody>
      </p:sp>
      <p:cxnSp>
        <p:nvCxnSpPr>
          <p:cNvPr id="14" name="Straight Connector 13"/>
          <p:cNvCxnSpPr>
            <a:stCxn id="4" idx="3"/>
            <a:endCxn id="11" idx="1"/>
          </p:cNvCxnSpPr>
          <p:nvPr/>
        </p:nvCxnSpPr>
        <p:spPr>
          <a:xfrm>
            <a:off x="1528763" y="1587500"/>
            <a:ext cx="165100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35200" y="1587500"/>
            <a:ext cx="406400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93863" y="1889125"/>
            <a:ext cx="5413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RND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93863" y="2343150"/>
            <a:ext cx="5413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BG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235200" y="2068513"/>
            <a:ext cx="406400" cy="47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35200" y="2476500"/>
            <a:ext cx="406400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08025" y="1592263"/>
            <a:ext cx="4064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95338" y="1536700"/>
            <a:ext cx="144462" cy="1095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44" name="TextBox 23"/>
          <p:cNvSpPr txBox="1">
            <a:spLocks noChangeArrowheads="1"/>
          </p:cNvSpPr>
          <p:nvPr/>
        </p:nvSpPr>
        <p:spPr bwMode="auto">
          <a:xfrm>
            <a:off x="758825" y="1200150"/>
            <a:ext cx="301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87738" y="1889125"/>
            <a:ext cx="415925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PS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91000" y="1892300"/>
            <a:ext cx="515938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MSK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7" name="Delay 26"/>
          <p:cNvSpPr/>
          <p:nvPr/>
        </p:nvSpPr>
        <p:spPr>
          <a:xfrm>
            <a:off x="5087938" y="1816100"/>
            <a:ext cx="347662" cy="455613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31" name="Straight Connector 30"/>
          <p:cNvCxnSpPr>
            <a:stCxn id="25" idx="1"/>
            <a:endCxn id="12" idx="3"/>
          </p:cNvCxnSpPr>
          <p:nvPr/>
        </p:nvCxnSpPr>
        <p:spPr>
          <a:xfrm rot="10800000" flipV="1">
            <a:off x="3055938" y="2038350"/>
            <a:ext cx="4318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3"/>
            <a:endCxn id="26" idx="1"/>
          </p:cNvCxnSpPr>
          <p:nvPr/>
        </p:nvCxnSpPr>
        <p:spPr>
          <a:xfrm>
            <a:off x="3903663" y="2038350"/>
            <a:ext cx="287337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3"/>
            <a:endCxn id="27" idx="1"/>
          </p:cNvCxnSpPr>
          <p:nvPr/>
        </p:nvCxnSpPr>
        <p:spPr>
          <a:xfrm>
            <a:off x="4706938" y="2041525"/>
            <a:ext cx="3810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256338" y="1889125"/>
            <a:ext cx="517525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VETO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38" name="Straight Connector 37"/>
          <p:cNvCxnSpPr>
            <a:stCxn id="27" idx="3"/>
            <a:endCxn id="36" idx="1"/>
          </p:cNvCxnSpPr>
          <p:nvPr/>
        </p:nvCxnSpPr>
        <p:spPr>
          <a:xfrm flipV="1">
            <a:off x="5435600" y="2038350"/>
            <a:ext cx="820738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256338" y="1179513"/>
            <a:ext cx="517525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DT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43" name="Elbow Connector 42"/>
          <p:cNvCxnSpPr>
            <a:stCxn id="36" idx="3"/>
            <a:endCxn id="39" idx="3"/>
          </p:cNvCxnSpPr>
          <p:nvPr/>
        </p:nvCxnSpPr>
        <p:spPr>
          <a:xfrm flipV="1">
            <a:off x="6773863" y="1328738"/>
            <a:ext cx="1587" cy="709612"/>
          </a:xfrm>
          <a:prstGeom prst="bentConnector3">
            <a:avLst>
              <a:gd name="adj1" fmla="val 14395466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2"/>
            <a:endCxn id="36" idx="0"/>
          </p:cNvCxnSpPr>
          <p:nvPr/>
        </p:nvCxnSpPr>
        <p:spPr>
          <a:xfrm rot="5400000">
            <a:off x="6310313" y="1682750"/>
            <a:ext cx="411162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</p:cNvCxnSpPr>
          <p:nvPr/>
        </p:nvCxnSpPr>
        <p:spPr>
          <a:xfrm>
            <a:off x="6773863" y="2038350"/>
            <a:ext cx="7620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57" name="Rectangle 49"/>
          <p:cNvSpPr>
            <a:spLocks noChangeArrowheads="1"/>
          </p:cNvSpPr>
          <p:nvPr/>
        </p:nvSpPr>
        <p:spPr bwMode="auto">
          <a:xfrm>
            <a:off x="5059363" y="1898650"/>
            <a:ext cx="3762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OR</a:t>
            </a:r>
            <a:endParaRPr lang="en-US" sz="1200">
              <a:latin typeface="Calibri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3181350" y="1982788"/>
            <a:ext cx="144463" cy="10953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393950" y="1531938"/>
            <a:ext cx="144463" cy="10953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2393951" y="2019300"/>
            <a:ext cx="144462" cy="10953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393951" y="2425700"/>
            <a:ext cx="144462" cy="10953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62" name="TextBox 55"/>
          <p:cNvSpPr txBox="1">
            <a:spLocks noChangeArrowheads="1"/>
          </p:cNvSpPr>
          <p:nvPr/>
        </p:nvSpPr>
        <p:spPr bwMode="auto">
          <a:xfrm>
            <a:off x="2260600" y="131921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4</a:t>
            </a:r>
          </a:p>
        </p:txBody>
      </p:sp>
      <p:sp>
        <p:nvSpPr>
          <p:cNvPr id="18463" name="TextBox 56"/>
          <p:cNvSpPr txBox="1">
            <a:spLocks noChangeArrowheads="1"/>
          </p:cNvSpPr>
          <p:nvPr/>
        </p:nvSpPr>
        <p:spPr bwMode="auto">
          <a:xfrm>
            <a:off x="2260600" y="1803400"/>
            <a:ext cx="301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2</a:t>
            </a:r>
          </a:p>
        </p:txBody>
      </p:sp>
      <p:sp>
        <p:nvSpPr>
          <p:cNvPr id="18464" name="TextBox 57"/>
          <p:cNvSpPr txBox="1">
            <a:spLocks noChangeArrowheads="1"/>
          </p:cNvSpPr>
          <p:nvPr/>
        </p:nvSpPr>
        <p:spPr bwMode="auto">
          <a:xfrm>
            <a:off x="2260600" y="2205038"/>
            <a:ext cx="3016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4</a:t>
            </a:r>
          </a:p>
        </p:txBody>
      </p:sp>
      <p:sp>
        <p:nvSpPr>
          <p:cNvPr id="18465" name="TextBox 58"/>
          <p:cNvSpPr txBox="1">
            <a:spLocks noChangeArrowheads="1"/>
          </p:cNvSpPr>
          <p:nvPr/>
        </p:nvSpPr>
        <p:spPr bwMode="auto">
          <a:xfrm>
            <a:off x="3055938" y="1766888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4</a:t>
            </a:r>
          </a:p>
        </p:txBody>
      </p:sp>
      <p:sp>
        <p:nvSpPr>
          <p:cNvPr id="18466" name="Rectangle 59"/>
          <p:cNvSpPr>
            <a:spLocks noChangeArrowheads="1"/>
          </p:cNvSpPr>
          <p:nvPr/>
        </p:nvSpPr>
        <p:spPr bwMode="auto">
          <a:xfrm>
            <a:off x="1098550" y="1449388"/>
            <a:ext cx="4302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SHP</a:t>
            </a:r>
          </a:p>
        </p:txBody>
      </p:sp>
      <p:sp>
        <p:nvSpPr>
          <p:cNvPr id="61" name="Delay 60"/>
          <p:cNvSpPr/>
          <p:nvPr/>
        </p:nvSpPr>
        <p:spPr>
          <a:xfrm>
            <a:off x="3055938" y="3487738"/>
            <a:ext cx="431800" cy="974725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411413" y="3757613"/>
            <a:ext cx="4143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SD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411413" y="4164013"/>
            <a:ext cx="4143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CD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rot="10800000">
            <a:off x="2235200" y="3649663"/>
            <a:ext cx="820738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2" idx="3"/>
          </p:cNvCxnSpPr>
          <p:nvPr/>
        </p:nvCxnSpPr>
        <p:spPr>
          <a:xfrm>
            <a:off x="2825750" y="3906838"/>
            <a:ext cx="230188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825750" y="4321175"/>
            <a:ext cx="230188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73" name="Rectangle 75"/>
          <p:cNvSpPr>
            <a:spLocks noChangeArrowheads="1"/>
          </p:cNvSpPr>
          <p:nvPr/>
        </p:nvSpPr>
        <p:spPr bwMode="auto">
          <a:xfrm>
            <a:off x="3055938" y="3778250"/>
            <a:ext cx="377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OR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18474" name="Rectangle 77"/>
          <p:cNvSpPr>
            <a:spLocks noChangeArrowheads="1"/>
          </p:cNvSpPr>
          <p:nvPr/>
        </p:nvSpPr>
        <p:spPr bwMode="auto">
          <a:xfrm>
            <a:off x="1693863" y="3502025"/>
            <a:ext cx="517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BUSY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2179638" y="3908425"/>
            <a:ext cx="231775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179638" y="4322763"/>
            <a:ext cx="231775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77" name="Rectangle 80"/>
          <p:cNvSpPr>
            <a:spLocks noChangeArrowheads="1"/>
          </p:cNvSpPr>
          <p:nvPr/>
        </p:nvSpPr>
        <p:spPr bwMode="auto">
          <a:xfrm>
            <a:off x="1819275" y="3778250"/>
            <a:ext cx="4159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L1A</a:t>
            </a:r>
          </a:p>
        </p:txBody>
      </p:sp>
      <p:sp>
        <p:nvSpPr>
          <p:cNvPr id="18478" name="Rectangle 81"/>
          <p:cNvSpPr>
            <a:spLocks noChangeArrowheads="1"/>
          </p:cNvSpPr>
          <p:nvPr/>
        </p:nvSpPr>
        <p:spPr bwMode="auto">
          <a:xfrm>
            <a:off x="1814513" y="4146550"/>
            <a:ext cx="4159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L1A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114450" y="3794566"/>
            <a:ext cx="48323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>
                  <a:solidFill>
                    <a:srgbClr val="000000"/>
                  </a:solidFill>
                </a:ln>
                <a:latin typeface="+mn-lt"/>
                <a:cs typeface="+mn-cs"/>
              </a:rPr>
              <a:t>DT:</a:t>
            </a:r>
            <a:endParaRPr lang="en-US" dirty="0">
              <a:ln>
                <a:solidFill>
                  <a:srgbClr val="000000"/>
                </a:solidFill>
              </a:ln>
              <a:latin typeface="+mn-lt"/>
              <a:cs typeface="+mn-cs"/>
            </a:endParaRPr>
          </a:p>
        </p:txBody>
      </p:sp>
      <p:sp>
        <p:nvSpPr>
          <p:cNvPr id="18480" name="Rectangle 87"/>
          <p:cNvSpPr>
            <a:spLocks noChangeArrowheads="1"/>
          </p:cNvSpPr>
          <p:nvPr/>
        </p:nvSpPr>
        <p:spPr bwMode="auto">
          <a:xfrm>
            <a:off x="76200" y="1376363"/>
            <a:ext cx="736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NIM/TTL</a:t>
            </a:r>
          </a:p>
        </p:txBody>
      </p:sp>
      <p:sp>
        <p:nvSpPr>
          <p:cNvPr id="89" name="Oval 88"/>
          <p:cNvSpPr/>
          <p:nvPr/>
        </p:nvSpPr>
        <p:spPr>
          <a:xfrm>
            <a:off x="1814513" y="423863"/>
            <a:ext cx="285750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1" name="Straight Connector 90"/>
          <p:cNvCxnSpPr>
            <a:stCxn id="89" idx="4"/>
          </p:cNvCxnSpPr>
          <p:nvPr/>
        </p:nvCxnSpPr>
        <p:spPr>
          <a:xfrm rot="5400000">
            <a:off x="1322388" y="952500"/>
            <a:ext cx="909637" cy="36036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3617913" y="879475"/>
            <a:ext cx="285750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3" name="Straight Connector 92"/>
          <p:cNvCxnSpPr>
            <a:stCxn id="92" idx="4"/>
          </p:cNvCxnSpPr>
          <p:nvPr/>
        </p:nvCxnSpPr>
        <p:spPr>
          <a:xfrm rot="5400000">
            <a:off x="3125788" y="1408112"/>
            <a:ext cx="909638" cy="36036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5799138" y="873125"/>
            <a:ext cx="285750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5" name="Straight Connector 94"/>
          <p:cNvCxnSpPr>
            <a:stCxn id="94" idx="4"/>
          </p:cNvCxnSpPr>
          <p:nvPr/>
        </p:nvCxnSpPr>
        <p:spPr>
          <a:xfrm rot="5400000">
            <a:off x="5307013" y="1403350"/>
            <a:ext cx="911225" cy="358775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7392988" y="887413"/>
            <a:ext cx="285750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7" name="Straight Connector 96"/>
          <p:cNvCxnSpPr>
            <a:stCxn id="96" idx="4"/>
          </p:cNvCxnSpPr>
          <p:nvPr/>
        </p:nvCxnSpPr>
        <p:spPr>
          <a:xfrm rot="5400000">
            <a:off x="6900863" y="1416050"/>
            <a:ext cx="909637" cy="36036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89" name="TextBox 63"/>
          <p:cNvSpPr txBox="1">
            <a:spLocks noChangeArrowheads="1"/>
          </p:cNvSpPr>
          <p:nvPr/>
        </p:nvSpPr>
        <p:spPr bwMode="auto">
          <a:xfrm>
            <a:off x="2787650" y="5486400"/>
            <a:ext cx="3051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CTP Functionality in DAVE card</a:t>
            </a:r>
          </a:p>
        </p:txBody>
      </p:sp>
      <p:sp>
        <p:nvSpPr>
          <p:cNvPr id="66" name="Date Placeholder 6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C4FB8-A8F5-469B-8EDB-D6F9DD51251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to do if you want 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33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Contact me by 19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Requests for small iterations in functionality might be possible, but functionality frozen by week starting 19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Delivery expected late summer 2010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small financial contribution might be expected from non-ID subsystems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Existing orders: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SCT (3)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Pixels (2)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TRT (2)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Thilo</a:t>
            </a:r>
            <a:r>
              <a:rPr lang="en-US" dirty="0" smtClean="0"/>
              <a:t> (2)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13/04/2010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0C000-EC26-4265-8CA2-F8B9B1BAA12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Run Meeting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242</Words>
  <Application>Microsoft Macintosh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SCT Trigger/Logic Card</vt:lpstr>
      <vt:lpstr>What is it?</vt:lpstr>
      <vt:lpstr>What will it do?</vt:lpstr>
      <vt:lpstr>Slide 4</vt:lpstr>
      <vt:lpstr>What to do if you want one?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Robinson</dc:creator>
  <cp:lastModifiedBy>ucapmpo</cp:lastModifiedBy>
  <cp:revision>8</cp:revision>
  <dcterms:created xsi:type="dcterms:W3CDTF">2010-04-12T09:31:57Z</dcterms:created>
  <dcterms:modified xsi:type="dcterms:W3CDTF">2011-05-12T14:10:58Z</dcterms:modified>
</cp:coreProperties>
</file>