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34C34-2A5F-4F92-BEC7-688D91C8C068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B473E-9039-4F5D-BCF4-5E3069766F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34C34-2A5F-4F92-BEC7-688D91C8C068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B473E-9039-4F5D-BCF4-5E3069766F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34C34-2A5F-4F92-BEC7-688D91C8C068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B473E-9039-4F5D-BCF4-5E3069766F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Title and Content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March 2010</a:t>
            </a:r>
            <a:endParaRPr lang="fr-FR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2935D1D-4B36-4CE8-9C90-A5213B1B4EA6}" type="slidenum">
              <a:rPr lang="fr-CH"/>
              <a:pPr>
                <a:defRPr/>
              </a:pPr>
              <a:t>‹#›</a:t>
            </a:fld>
            <a:endParaRPr lang="fr-CH" dirty="0"/>
          </a:p>
        </p:txBody>
      </p:sp>
      <p:pic>
        <p:nvPicPr>
          <p:cNvPr id="7" name="Picture 5" descr="CERN Logo bleu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"/>
            <a:ext cx="71437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" descr="gs-logo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228600"/>
            <a:ext cx="676275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7010400" cy="655638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34C34-2A5F-4F92-BEC7-688D91C8C068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B473E-9039-4F5D-BCF4-5E3069766F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34C34-2A5F-4F92-BEC7-688D91C8C068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B473E-9039-4F5D-BCF4-5E3069766F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34C34-2A5F-4F92-BEC7-688D91C8C068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B473E-9039-4F5D-BCF4-5E3069766F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34C34-2A5F-4F92-BEC7-688D91C8C068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B473E-9039-4F5D-BCF4-5E3069766F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34C34-2A5F-4F92-BEC7-688D91C8C068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B473E-9039-4F5D-BCF4-5E3069766F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34C34-2A5F-4F92-BEC7-688D91C8C068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B473E-9039-4F5D-BCF4-5E3069766F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34C34-2A5F-4F92-BEC7-688D91C8C068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B473E-9039-4F5D-BCF4-5E3069766F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34C34-2A5F-4F92-BEC7-688D91C8C068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B473E-9039-4F5D-BCF4-5E3069766F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E34C34-2A5F-4F92-BEC7-688D91C8C068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9B473E-9039-4F5D-BCF4-5E3069766F0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7010400" cy="655638"/>
          </a:xfrm>
        </p:spPr>
        <p:txBody>
          <a:bodyPr/>
          <a:lstStyle/>
          <a:p>
            <a:r>
              <a:rPr lang="en-US" sz="2000" b="1" dirty="0" smtClean="0"/>
              <a:t>Mobility and Transport</a:t>
            </a:r>
            <a:endParaRPr lang="en-US" sz="2000" b="1" dirty="0"/>
          </a:p>
        </p:txBody>
      </p:sp>
      <p:pic>
        <p:nvPicPr>
          <p:cNvPr id="6" name="Picture 1" descr="gs-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77200" y="228600"/>
            <a:ext cx="676275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304800" y="457200"/>
            <a:ext cx="8458200" cy="37087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8650" indent="-571500">
              <a:buFont typeface="+mj-lt"/>
              <a:buAutoNum type="romanUcPeriod"/>
            </a:pPr>
            <a:endParaRPr lang="en-US" b="1" dirty="0" smtClean="0">
              <a:solidFill>
                <a:srgbClr val="0070C0"/>
              </a:solidFill>
            </a:endParaRPr>
          </a:p>
          <a:p>
            <a:pPr marL="628650" indent="-571500">
              <a:spcBef>
                <a:spcPts val="600"/>
              </a:spcBef>
              <a:buFont typeface="+mj-lt"/>
              <a:buAutoNum type="romanUcPeriod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REGULAR SHUTTLES</a:t>
            </a:r>
          </a:p>
          <a:p>
            <a:pPr marL="1085850" lvl="1" indent="-571500">
              <a:buFont typeface="+mj-lt"/>
              <a:buAutoNum type="alphaLcPeriod"/>
            </a:pPr>
            <a:r>
              <a:rPr lang="en-US" sz="1600" dirty="0" smtClean="0">
                <a:solidFill>
                  <a:srgbClr val="0070C0"/>
                </a:solidFill>
              </a:rPr>
              <a:t>Persons transported  since	b.     Groups transported in 2010</a:t>
            </a:r>
          </a:p>
          <a:p>
            <a:pPr marL="1085850" lvl="1" indent="-571500"/>
            <a:r>
              <a:rPr lang="en-US" sz="1600" dirty="0" smtClean="0">
                <a:solidFill>
                  <a:srgbClr val="0070C0"/>
                </a:solidFill>
              </a:rPr>
              <a:t>February 2010</a:t>
            </a:r>
          </a:p>
          <a:p>
            <a:pPr marL="1085850" lvl="1" indent="-571500">
              <a:buFont typeface="+mj-lt"/>
              <a:buAutoNum type="alphaLcPeriod"/>
            </a:pPr>
            <a:endParaRPr lang="en-US" sz="1600" dirty="0" smtClean="0">
              <a:solidFill>
                <a:srgbClr val="0070C0"/>
              </a:solidFill>
            </a:endParaRPr>
          </a:p>
          <a:p>
            <a:pPr marL="1085850" lvl="1" indent="-571500">
              <a:buFont typeface="+mj-lt"/>
              <a:buAutoNum type="alphaLcPeriod"/>
            </a:pPr>
            <a:endParaRPr lang="en-US" dirty="0" smtClean="0">
              <a:solidFill>
                <a:srgbClr val="0070C0"/>
              </a:solidFill>
            </a:endParaRPr>
          </a:p>
          <a:p>
            <a:pPr marL="1085850" lvl="1" indent="-571500">
              <a:buFont typeface="+mj-lt"/>
              <a:buAutoNum type="alphaLcPeriod"/>
            </a:pPr>
            <a:endParaRPr lang="en-US" dirty="0" smtClean="0">
              <a:solidFill>
                <a:srgbClr val="0070C0"/>
              </a:solidFill>
            </a:endParaRPr>
          </a:p>
          <a:p>
            <a:pPr marL="1085850" lvl="1" indent="-571500">
              <a:buFont typeface="+mj-lt"/>
              <a:buAutoNum type="alphaLcPeriod"/>
            </a:pPr>
            <a:endParaRPr lang="en-US" dirty="0" smtClean="0">
              <a:solidFill>
                <a:srgbClr val="0070C0"/>
              </a:solidFill>
            </a:endParaRPr>
          </a:p>
          <a:p>
            <a:pPr marL="1085850" lvl="1" indent="-571500">
              <a:buFont typeface="+mj-lt"/>
              <a:buAutoNum type="alphaLcPeriod" startAt="3"/>
            </a:pPr>
            <a:r>
              <a:rPr lang="en-US" sz="1600" dirty="0" smtClean="0">
                <a:solidFill>
                  <a:srgbClr val="0070C0"/>
                </a:solidFill>
              </a:rPr>
              <a:t>Extension of the schedule for the Airport</a:t>
            </a:r>
          </a:p>
          <a:p>
            <a:pPr marL="1085850" lvl="1" indent="-571500">
              <a:buFont typeface="Arial" pitchFamily="34" charset="0"/>
              <a:buChar char="•"/>
            </a:pPr>
            <a:endParaRPr lang="en-US" dirty="0" smtClean="0">
              <a:solidFill>
                <a:srgbClr val="0070C0"/>
              </a:solidFill>
            </a:endParaRPr>
          </a:p>
          <a:p>
            <a:pPr marL="1085850" lvl="1" indent="-571500"/>
            <a:endParaRPr lang="en-US" dirty="0" smtClean="0">
              <a:solidFill>
                <a:srgbClr val="0070C0"/>
              </a:solidFill>
            </a:endParaRPr>
          </a:p>
          <a:p>
            <a:pPr marL="628650" indent="-571500">
              <a:buFontTx/>
              <a:buAutoNum type="arabicPeriod" startAt="2"/>
            </a:pPr>
            <a:endParaRPr lang="en-US" sz="2000" dirty="0" smtClean="0">
              <a:solidFill>
                <a:srgbClr val="0070C0"/>
              </a:solidFill>
            </a:endParaRPr>
          </a:p>
          <a:p>
            <a:pPr marL="628650" indent="-571500"/>
            <a:endParaRPr lang="en-US" sz="2000" dirty="0" smtClean="0">
              <a:solidFill>
                <a:srgbClr val="0070C0"/>
              </a:solidFill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6096000" y="3276600"/>
            <a:ext cx="1828800" cy="381000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1" name="Elbow Connector 10"/>
          <p:cNvCxnSpPr/>
          <p:nvPr/>
        </p:nvCxnSpPr>
        <p:spPr bwMode="auto">
          <a:xfrm>
            <a:off x="4038600" y="3276600"/>
            <a:ext cx="685800" cy="152400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57200" y="1752600"/>
          <a:ext cx="3429000" cy="60960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714500"/>
                <a:gridCol w="1714500"/>
              </a:tblGrid>
              <a:tr h="24303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Circuits 1 and 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Airport</a:t>
                      </a:r>
                      <a:endParaRPr lang="en-US" sz="1400" dirty="0"/>
                    </a:p>
                  </a:txBody>
                  <a:tcPr/>
                </a:tc>
              </a:tr>
              <a:tr h="16082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36’326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15’114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5257800" y="1676400"/>
          <a:ext cx="3429000" cy="82296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3429000"/>
              </a:tblGrid>
              <a:tr h="48490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Number of groups</a:t>
                      </a:r>
                      <a:r>
                        <a:rPr lang="en-US" sz="1400" baseline="0" dirty="0" smtClean="0"/>
                        <a:t> (Visits and VIP)  transported in 2010</a:t>
                      </a:r>
                      <a:endParaRPr lang="en-US" sz="1400" dirty="0"/>
                    </a:p>
                  </a:txBody>
                  <a:tcPr/>
                </a:tc>
              </a:tr>
              <a:tr h="27709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1’525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813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255788"/>
            <a:ext cx="4419600" cy="360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813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2097" y="3276600"/>
            <a:ext cx="4221904" cy="3581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935D1D-4B36-4CE8-9C90-A5213B1B4EA6}" type="slidenum">
              <a:rPr lang="fr-CH" smtClean="0"/>
              <a:pPr>
                <a:defRPr/>
              </a:pPr>
              <a:t>1</a:t>
            </a:fld>
            <a:endParaRPr lang="fr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28</Words>
  <Application>Microsoft Office PowerPoint</Application>
  <PresentationFormat>On-screen Show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Mobility and Transport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vmarchal</dc:creator>
  <cp:lastModifiedBy>vmarchal</cp:lastModifiedBy>
  <cp:revision>2</cp:revision>
  <dcterms:created xsi:type="dcterms:W3CDTF">2011-04-06T08:30:53Z</dcterms:created>
  <dcterms:modified xsi:type="dcterms:W3CDTF">2011-04-08T08:44:03Z</dcterms:modified>
</cp:coreProperties>
</file>