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552" y="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3BD26-F38F-42F8-93CF-D12D8E29988C}" type="datetimeFigureOut">
              <a:rPr lang="de-DE" smtClean="0"/>
              <a:t>26.01.2012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9206-A990-43CD-8AF5-274B59CB446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632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3BD26-F38F-42F8-93CF-D12D8E29988C}" type="datetimeFigureOut">
              <a:rPr lang="de-DE" smtClean="0"/>
              <a:t>26.01.2012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9206-A990-43CD-8AF5-274B59CB446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339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3BD26-F38F-42F8-93CF-D12D8E29988C}" type="datetimeFigureOut">
              <a:rPr lang="de-DE" smtClean="0"/>
              <a:t>26.01.2012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9206-A990-43CD-8AF5-274B59CB446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6860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3BD26-F38F-42F8-93CF-D12D8E29988C}" type="datetimeFigureOut">
              <a:rPr lang="de-DE" smtClean="0"/>
              <a:t>26.01.2012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9206-A990-43CD-8AF5-274B59CB446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8012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3BD26-F38F-42F8-93CF-D12D8E29988C}" type="datetimeFigureOut">
              <a:rPr lang="de-DE" smtClean="0"/>
              <a:t>26.01.2012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9206-A990-43CD-8AF5-274B59CB446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4493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3BD26-F38F-42F8-93CF-D12D8E29988C}" type="datetimeFigureOut">
              <a:rPr lang="de-DE" smtClean="0"/>
              <a:t>26.01.2012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9206-A990-43CD-8AF5-274B59CB446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607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3BD26-F38F-42F8-93CF-D12D8E29988C}" type="datetimeFigureOut">
              <a:rPr lang="de-DE" smtClean="0"/>
              <a:t>26.01.2012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9206-A990-43CD-8AF5-274B59CB446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0832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3BD26-F38F-42F8-93CF-D12D8E29988C}" type="datetimeFigureOut">
              <a:rPr lang="de-DE" smtClean="0"/>
              <a:t>26.01.2012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9206-A990-43CD-8AF5-274B59CB446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2530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3BD26-F38F-42F8-93CF-D12D8E29988C}" type="datetimeFigureOut">
              <a:rPr lang="de-DE" smtClean="0"/>
              <a:t>26.01.2012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9206-A990-43CD-8AF5-274B59CB446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19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3BD26-F38F-42F8-93CF-D12D8E29988C}" type="datetimeFigureOut">
              <a:rPr lang="de-DE" smtClean="0"/>
              <a:t>26.01.2012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9206-A990-43CD-8AF5-274B59CB446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0727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3BD26-F38F-42F8-93CF-D12D8E29988C}" type="datetimeFigureOut">
              <a:rPr lang="de-DE" smtClean="0"/>
              <a:t>26.01.2012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9206-A990-43CD-8AF5-274B59CB446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146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3BD26-F38F-42F8-93CF-D12D8E29988C}" type="datetimeFigureOut">
              <a:rPr lang="de-DE" smtClean="0"/>
              <a:t>26.01.2012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29206-A990-43CD-8AF5-274B59CB446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3402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Clock</a:t>
            </a:r>
            <a:r>
              <a:rPr lang="de-DE" dirty="0" smtClean="0"/>
              <a:t> </a:t>
            </a:r>
            <a:r>
              <a:rPr lang="de-DE" dirty="0" err="1" smtClean="0"/>
              <a:t>connections</a:t>
            </a:r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539552" y="1340768"/>
            <a:ext cx="504056" cy="23762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Box 5"/>
          <p:cNvSpPr txBox="1"/>
          <p:nvPr/>
        </p:nvSpPr>
        <p:spPr>
          <a:xfrm>
            <a:off x="395536" y="3717032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AMC Edge Connector</a:t>
            </a:r>
            <a:endParaRPr lang="de-DE" sz="1200" dirty="0"/>
          </a:p>
        </p:txBody>
      </p:sp>
      <p:sp>
        <p:nvSpPr>
          <p:cNvPr id="7" name="Rectangle 6"/>
          <p:cNvSpPr/>
          <p:nvPr/>
        </p:nvSpPr>
        <p:spPr>
          <a:xfrm>
            <a:off x="3347864" y="1772816"/>
            <a:ext cx="720080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563888" y="1916832"/>
            <a:ext cx="28803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563888" y="1916832"/>
            <a:ext cx="28803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39852" y="243765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Cross</a:t>
            </a:r>
          </a:p>
          <a:p>
            <a:pPr algn="ctr"/>
            <a:r>
              <a:rPr lang="de-DE" sz="1200" dirty="0" smtClean="0"/>
              <a:t>Switch</a:t>
            </a:r>
            <a:endParaRPr lang="de-DE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63588" y="2161664"/>
            <a:ext cx="24842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63588" y="2301247"/>
            <a:ext cx="24842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55576" y="1988840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 smtClean="0"/>
              <a:t>TCLKA</a:t>
            </a:r>
            <a:endParaRPr lang="de-DE" sz="800" dirty="0"/>
          </a:p>
        </p:txBody>
      </p:sp>
      <p:sp>
        <p:nvSpPr>
          <p:cNvPr id="19" name="TextBox 18"/>
          <p:cNvSpPr txBox="1"/>
          <p:nvPr/>
        </p:nvSpPr>
        <p:spPr>
          <a:xfrm>
            <a:off x="755576" y="2141240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 smtClean="0"/>
              <a:t>TCLKB</a:t>
            </a:r>
            <a:endParaRPr lang="de-DE" sz="800" dirty="0"/>
          </a:p>
        </p:txBody>
      </p:sp>
      <p:sp>
        <p:nvSpPr>
          <p:cNvPr id="20" name="Rounded Rectangle 19"/>
          <p:cNvSpPr/>
          <p:nvPr/>
        </p:nvSpPr>
        <p:spPr>
          <a:xfrm>
            <a:off x="1709681" y="1412776"/>
            <a:ext cx="504056" cy="28803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OSC</a:t>
            </a:r>
            <a:endParaRPr lang="de-DE" sz="1200" dirty="0"/>
          </a:p>
        </p:txBody>
      </p:sp>
      <p:cxnSp>
        <p:nvCxnSpPr>
          <p:cNvPr id="22" name="Elbow Connector 21"/>
          <p:cNvCxnSpPr>
            <a:stCxn id="20" idx="2"/>
          </p:cNvCxnSpPr>
          <p:nvPr/>
        </p:nvCxnSpPr>
        <p:spPr>
          <a:xfrm rot="16200000" flipH="1">
            <a:off x="2514279" y="1148238"/>
            <a:ext cx="288032" cy="13931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239852" y="5733256"/>
            <a:ext cx="1764196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FPGA</a:t>
            </a:r>
            <a:endParaRPr lang="de-DE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699792" y="184482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39428" y="1672588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 err="1" smtClean="0"/>
              <a:t>From</a:t>
            </a:r>
            <a:r>
              <a:rPr lang="de-DE" sz="800" dirty="0" smtClean="0"/>
              <a:t> FPGA</a:t>
            </a:r>
            <a:endParaRPr lang="de-DE" sz="800" dirty="0"/>
          </a:p>
        </p:txBody>
      </p:sp>
      <p:sp>
        <p:nvSpPr>
          <p:cNvPr id="35" name="Rectangle 34"/>
          <p:cNvSpPr/>
          <p:nvPr/>
        </p:nvSpPr>
        <p:spPr>
          <a:xfrm>
            <a:off x="5796136" y="1844823"/>
            <a:ext cx="2592288" cy="21030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364" y="2141240"/>
            <a:ext cx="2435052" cy="1472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6804248" y="395176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RTM Connector</a:t>
            </a:r>
            <a:endParaRPr lang="de-DE" sz="12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4067944" y="1844823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995936" y="1672588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 err="1" smtClean="0"/>
              <a:t>To</a:t>
            </a:r>
            <a:r>
              <a:rPr lang="de-DE" sz="800" dirty="0" smtClean="0"/>
              <a:t> FPGA (GC)</a:t>
            </a:r>
            <a:endParaRPr lang="de-DE" sz="800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067944" y="2003239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995936" y="1831004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 err="1" smtClean="0"/>
              <a:t>To</a:t>
            </a:r>
            <a:r>
              <a:rPr lang="de-DE" sz="800" dirty="0" smtClean="0"/>
              <a:t> FPGA (GTP)</a:t>
            </a:r>
            <a:endParaRPr lang="de-DE" sz="800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4067944" y="2161075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995936" y="1988840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 err="1" smtClean="0"/>
              <a:t>To</a:t>
            </a:r>
            <a:r>
              <a:rPr lang="de-DE" sz="800" dirty="0" smtClean="0"/>
              <a:t> FMC</a:t>
            </a:r>
            <a:endParaRPr lang="de-DE" sz="800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4067944" y="2326691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995936" y="2162244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 err="1" smtClean="0"/>
              <a:t>To</a:t>
            </a:r>
            <a:r>
              <a:rPr lang="de-DE" sz="800" dirty="0" smtClean="0"/>
              <a:t> RTM</a:t>
            </a:r>
            <a:endParaRPr lang="de-DE" sz="800" dirty="0"/>
          </a:p>
        </p:txBody>
      </p:sp>
      <p:sp>
        <p:nvSpPr>
          <p:cNvPr id="49" name="Oval 48"/>
          <p:cNvSpPr/>
          <p:nvPr/>
        </p:nvSpPr>
        <p:spPr>
          <a:xfrm>
            <a:off x="7596336" y="3356992"/>
            <a:ext cx="72008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3" name="Straight Arrow Connector 52"/>
          <p:cNvCxnSpPr>
            <a:endCxn id="49" idx="1"/>
          </p:cNvCxnSpPr>
          <p:nvPr/>
        </p:nvCxnSpPr>
        <p:spPr>
          <a:xfrm>
            <a:off x="5796136" y="2326691"/>
            <a:ext cx="1905653" cy="10619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4644008" y="3717032"/>
            <a:ext cx="1152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4644008" y="3717032"/>
            <a:ext cx="0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535996" y="450970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 smtClean="0"/>
              <a:t>RTM </a:t>
            </a:r>
            <a:r>
              <a:rPr lang="de-DE" sz="800" dirty="0" err="1" smtClean="0"/>
              <a:t>Clock</a:t>
            </a:r>
            <a:r>
              <a:rPr lang="de-DE" sz="800" dirty="0" smtClean="0"/>
              <a:t> </a:t>
            </a:r>
            <a:r>
              <a:rPr lang="de-DE" sz="800" dirty="0" err="1" smtClean="0"/>
              <a:t>to</a:t>
            </a:r>
            <a:r>
              <a:rPr lang="de-DE" sz="800" dirty="0" smtClean="0"/>
              <a:t> FPGA (GC)</a:t>
            </a:r>
            <a:endParaRPr lang="de-DE" sz="800" dirty="0"/>
          </a:p>
        </p:txBody>
      </p:sp>
      <p:sp>
        <p:nvSpPr>
          <p:cNvPr id="58" name="Oval 57"/>
          <p:cNvSpPr/>
          <p:nvPr/>
        </p:nvSpPr>
        <p:spPr>
          <a:xfrm>
            <a:off x="6804248" y="3356992"/>
            <a:ext cx="792088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1" name="Straight Arrow Connector 60"/>
          <p:cNvCxnSpPr>
            <a:stCxn id="58" idx="2"/>
          </p:cNvCxnSpPr>
          <p:nvPr/>
        </p:nvCxnSpPr>
        <p:spPr>
          <a:xfrm flipH="1">
            <a:off x="5796136" y="3465004"/>
            <a:ext cx="1008112" cy="25202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628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683568" y="4509120"/>
            <a:ext cx="2448272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7" name="Straight Connector 1046"/>
          <p:cNvCxnSpPr/>
          <p:nvPr/>
        </p:nvCxnSpPr>
        <p:spPr>
          <a:xfrm>
            <a:off x="2001526" y="5423738"/>
            <a:ext cx="0" cy="165502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Bi-directional TCLKB proposal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9552" y="1340768"/>
            <a:ext cx="504056" cy="23762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5536" y="3717032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/>
              <a:t>AMC Edge Connector</a:t>
            </a:r>
            <a:endParaRPr lang="en-US" sz="1200"/>
          </a:p>
        </p:txBody>
      </p:sp>
      <p:sp>
        <p:nvSpPr>
          <p:cNvPr id="7" name="Rectangle 6"/>
          <p:cNvSpPr/>
          <p:nvPr/>
        </p:nvSpPr>
        <p:spPr>
          <a:xfrm>
            <a:off x="3347864" y="1772816"/>
            <a:ext cx="720080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563888" y="1916832"/>
            <a:ext cx="28803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563888" y="1916832"/>
            <a:ext cx="28803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39852" y="243765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/>
              <a:t>Cross</a:t>
            </a:r>
          </a:p>
          <a:p>
            <a:pPr algn="ctr"/>
            <a:r>
              <a:rPr lang="en-US" sz="1200" smtClean="0"/>
              <a:t>Switch</a:t>
            </a:r>
            <a:endParaRPr lang="en-US" sz="120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63588" y="2161664"/>
            <a:ext cx="24842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63588" y="2301247"/>
            <a:ext cx="24842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55576" y="1988840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smtClean="0"/>
              <a:t>TCLKA</a:t>
            </a:r>
            <a:endParaRPr lang="en-US" sz="800"/>
          </a:p>
        </p:txBody>
      </p:sp>
      <p:sp>
        <p:nvSpPr>
          <p:cNvPr id="19" name="TextBox 18"/>
          <p:cNvSpPr txBox="1"/>
          <p:nvPr/>
        </p:nvSpPr>
        <p:spPr>
          <a:xfrm>
            <a:off x="755576" y="2141240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smtClean="0"/>
              <a:t>TCLKB</a:t>
            </a:r>
            <a:endParaRPr lang="en-US" sz="800"/>
          </a:p>
        </p:txBody>
      </p:sp>
      <p:sp>
        <p:nvSpPr>
          <p:cNvPr id="20" name="Rounded Rectangle 19"/>
          <p:cNvSpPr/>
          <p:nvPr/>
        </p:nvSpPr>
        <p:spPr>
          <a:xfrm>
            <a:off x="1709681" y="1412776"/>
            <a:ext cx="504056" cy="28803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smtClean="0"/>
              <a:t>OSC</a:t>
            </a:r>
            <a:endParaRPr lang="en-US" sz="1200"/>
          </a:p>
        </p:txBody>
      </p:sp>
      <p:cxnSp>
        <p:nvCxnSpPr>
          <p:cNvPr id="22" name="Elbow Connector 21"/>
          <p:cNvCxnSpPr>
            <a:stCxn id="20" idx="2"/>
          </p:cNvCxnSpPr>
          <p:nvPr/>
        </p:nvCxnSpPr>
        <p:spPr>
          <a:xfrm rot="16200000" flipH="1">
            <a:off x="2514279" y="1148238"/>
            <a:ext cx="288032" cy="13931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239852" y="5733256"/>
            <a:ext cx="1764196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FPGA</a:t>
            </a:r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699792" y="184482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39428" y="1672588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smtClean="0"/>
              <a:t>From FPGA</a:t>
            </a:r>
            <a:endParaRPr lang="en-US" sz="800"/>
          </a:p>
        </p:txBody>
      </p:sp>
      <p:sp>
        <p:nvSpPr>
          <p:cNvPr id="35" name="Rectangle 34"/>
          <p:cNvSpPr/>
          <p:nvPr/>
        </p:nvSpPr>
        <p:spPr>
          <a:xfrm>
            <a:off x="5796136" y="1844823"/>
            <a:ext cx="2592288" cy="21030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364" y="2141240"/>
            <a:ext cx="2435052" cy="1472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6804248" y="395176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/>
              <a:t>RTM Connector</a:t>
            </a:r>
            <a:endParaRPr lang="en-US" sz="120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4067944" y="1844823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995936" y="1672588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smtClean="0"/>
              <a:t>To FPGA (GC)</a:t>
            </a:r>
            <a:endParaRPr lang="en-US" sz="80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067944" y="2003239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995936" y="1831004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smtClean="0"/>
              <a:t>To FPGA (GTP)</a:t>
            </a:r>
            <a:endParaRPr lang="en-US" sz="80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4067944" y="2161075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995936" y="1988840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smtClean="0"/>
              <a:t>To FMC</a:t>
            </a:r>
            <a:endParaRPr lang="en-US" sz="80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4067944" y="2326691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995936" y="2162244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smtClean="0"/>
              <a:t>To RTM</a:t>
            </a:r>
            <a:endParaRPr lang="en-US" sz="800"/>
          </a:p>
        </p:txBody>
      </p:sp>
      <p:sp>
        <p:nvSpPr>
          <p:cNvPr id="49" name="Oval 48"/>
          <p:cNvSpPr/>
          <p:nvPr/>
        </p:nvSpPr>
        <p:spPr>
          <a:xfrm>
            <a:off x="7596336" y="3356992"/>
            <a:ext cx="72008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Arrow Connector 52"/>
          <p:cNvCxnSpPr>
            <a:endCxn id="49" idx="1"/>
          </p:cNvCxnSpPr>
          <p:nvPr/>
        </p:nvCxnSpPr>
        <p:spPr>
          <a:xfrm>
            <a:off x="5796136" y="2326691"/>
            <a:ext cx="1905653" cy="10619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4644008" y="3717032"/>
            <a:ext cx="1152128" cy="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4211960" y="3789040"/>
            <a:ext cx="0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106224" y="450912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smtClean="0"/>
              <a:t>RTM Clock to FPGA (GC)</a:t>
            </a:r>
            <a:endParaRPr lang="en-US" sz="800"/>
          </a:p>
        </p:txBody>
      </p:sp>
      <p:sp>
        <p:nvSpPr>
          <p:cNvPr id="58" name="Oval 57"/>
          <p:cNvSpPr/>
          <p:nvPr/>
        </p:nvSpPr>
        <p:spPr>
          <a:xfrm>
            <a:off x="6804248" y="3356992"/>
            <a:ext cx="792088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Arrow Connector 60"/>
          <p:cNvCxnSpPr>
            <a:stCxn id="58" idx="2"/>
          </p:cNvCxnSpPr>
          <p:nvPr/>
        </p:nvCxnSpPr>
        <p:spPr>
          <a:xfrm flipH="1">
            <a:off x="5796136" y="3465004"/>
            <a:ext cx="1008112" cy="25202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355976" y="3598998"/>
            <a:ext cx="288032" cy="2476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4211960" y="378904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4355976" y="3709901"/>
            <a:ext cx="298996" cy="77799"/>
          </a:xfrm>
          <a:prstGeom prst="line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4353594" y="3645029"/>
            <a:ext cx="298996" cy="72003"/>
          </a:xfrm>
          <a:prstGeom prst="line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037422" y="3388628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smtClean="0"/>
              <a:t>1:2 Buffer</a:t>
            </a:r>
            <a:endParaRPr lang="en-US" sz="800"/>
          </a:p>
        </p:txBody>
      </p:sp>
      <p:sp>
        <p:nvSpPr>
          <p:cNvPr id="34" name="Rectangle 33"/>
          <p:cNvSpPr/>
          <p:nvPr/>
        </p:nvSpPr>
        <p:spPr>
          <a:xfrm>
            <a:off x="2915816" y="2248962"/>
            <a:ext cx="216024" cy="10772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3059832" y="3645024"/>
            <a:ext cx="12961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3059832" y="2356684"/>
            <a:ext cx="0" cy="128834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2213737" y="2420888"/>
            <a:ext cx="702079" cy="19925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25" name="Straight Connector 1024"/>
          <p:cNvCxnSpPr>
            <a:endCxn id="78" idx="2"/>
          </p:cNvCxnSpPr>
          <p:nvPr/>
        </p:nvCxnSpPr>
        <p:spPr>
          <a:xfrm>
            <a:off x="683568" y="4847674"/>
            <a:ext cx="14613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endCxn id="79" idx="2"/>
          </p:cNvCxnSpPr>
          <p:nvPr/>
        </p:nvCxnSpPr>
        <p:spPr>
          <a:xfrm>
            <a:off x="683568" y="5231296"/>
            <a:ext cx="14613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Straight Connector 1027"/>
          <p:cNvCxnSpPr/>
          <p:nvPr/>
        </p:nvCxnSpPr>
        <p:spPr>
          <a:xfrm>
            <a:off x="2754121" y="4847674"/>
            <a:ext cx="0" cy="934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754121" y="5135706"/>
            <a:ext cx="0" cy="934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9" name="Rectangle 1028"/>
          <p:cNvSpPr/>
          <p:nvPr/>
        </p:nvSpPr>
        <p:spPr>
          <a:xfrm>
            <a:off x="2717070" y="4941168"/>
            <a:ext cx="72008" cy="1945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TextBox 1029"/>
          <p:cNvSpPr txBox="1"/>
          <p:nvPr/>
        </p:nvSpPr>
        <p:spPr>
          <a:xfrm>
            <a:off x="2725192" y="4941168"/>
            <a:ext cx="55878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 smtClean="0"/>
              <a:t>100 Ohm</a:t>
            </a:r>
            <a:endParaRPr lang="en-US" sz="500" dirty="0"/>
          </a:p>
        </p:txBody>
      </p:sp>
      <p:cxnSp>
        <p:nvCxnSpPr>
          <p:cNvPr id="1034" name="Straight Connector 1033"/>
          <p:cNvCxnSpPr/>
          <p:nvPr/>
        </p:nvCxnSpPr>
        <p:spPr>
          <a:xfrm>
            <a:off x="2339428" y="4847674"/>
            <a:ext cx="792412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2339428" y="5229200"/>
            <a:ext cx="792412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 rot="5400000">
            <a:off x="2206155" y="4750405"/>
            <a:ext cx="72008" cy="19453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 rot="5400000">
            <a:off x="2206155" y="5134027"/>
            <a:ext cx="72008" cy="19453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2068998" y="4678397"/>
            <a:ext cx="55878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smtClean="0"/>
              <a:t>0 Ohm</a:t>
            </a:r>
            <a:endParaRPr lang="en-US" sz="500"/>
          </a:p>
        </p:txBody>
      </p:sp>
      <p:sp>
        <p:nvSpPr>
          <p:cNvPr id="83" name="TextBox 82"/>
          <p:cNvSpPr txBox="1"/>
          <p:nvPr/>
        </p:nvSpPr>
        <p:spPr>
          <a:xfrm>
            <a:off x="2068998" y="5229200"/>
            <a:ext cx="55878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smtClean="0"/>
              <a:t>0 Ohm</a:t>
            </a:r>
            <a:endParaRPr lang="en-US" sz="500"/>
          </a:p>
        </p:txBody>
      </p:sp>
      <p:sp>
        <p:nvSpPr>
          <p:cNvPr id="85" name="Rectangle 84"/>
          <p:cNvSpPr/>
          <p:nvPr/>
        </p:nvSpPr>
        <p:spPr>
          <a:xfrm>
            <a:off x="1965522" y="5301208"/>
            <a:ext cx="72008" cy="19453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1713205" y="5299764"/>
            <a:ext cx="72008" cy="19453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3" name="Straight Connector 1042"/>
          <p:cNvCxnSpPr>
            <a:stCxn id="85" idx="0"/>
          </p:cNvCxnSpPr>
          <p:nvPr/>
        </p:nvCxnSpPr>
        <p:spPr>
          <a:xfrm flipV="1">
            <a:off x="2001526" y="4847674"/>
            <a:ext cx="0" cy="453534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45" name="Straight Connector 1044"/>
          <p:cNvCxnSpPr>
            <a:stCxn id="86" idx="0"/>
          </p:cNvCxnSpPr>
          <p:nvPr/>
        </p:nvCxnSpPr>
        <p:spPr>
          <a:xfrm flipV="1">
            <a:off x="1749209" y="5229200"/>
            <a:ext cx="0" cy="70564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49" name="Straight Connector 1048"/>
          <p:cNvCxnSpPr>
            <a:stCxn id="86" idx="2"/>
          </p:cNvCxnSpPr>
          <p:nvPr/>
        </p:nvCxnSpPr>
        <p:spPr>
          <a:xfrm>
            <a:off x="1749209" y="5494302"/>
            <a:ext cx="0" cy="9493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011871" y="5341783"/>
            <a:ext cx="55878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smtClean="0"/>
              <a:t>0 Ohm</a:t>
            </a:r>
            <a:endParaRPr lang="en-US" sz="500"/>
          </a:p>
        </p:txBody>
      </p:sp>
      <p:sp>
        <p:nvSpPr>
          <p:cNvPr id="101" name="TextBox 100"/>
          <p:cNvSpPr txBox="1"/>
          <p:nvPr/>
        </p:nvSpPr>
        <p:spPr>
          <a:xfrm>
            <a:off x="1399174" y="5347955"/>
            <a:ext cx="55878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smtClean="0"/>
              <a:t>0 Ohm</a:t>
            </a:r>
            <a:endParaRPr lang="en-US" sz="500"/>
          </a:p>
        </p:txBody>
      </p:sp>
      <p:sp>
        <p:nvSpPr>
          <p:cNvPr id="1050" name="TextBox 1049"/>
          <p:cNvSpPr txBox="1"/>
          <p:nvPr/>
        </p:nvSpPr>
        <p:spPr>
          <a:xfrm rot="17413298">
            <a:off x="2013747" y="3006194"/>
            <a:ext cx="9864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mtClean="0"/>
              <a:t>Zoom in</a:t>
            </a:r>
            <a:endParaRPr lang="en-US" sz="1100"/>
          </a:p>
        </p:txBody>
      </p:sp>
      <p:sp>
        <p:nvSpPr>
          <p:cNvPr id="1051" name="TextBox 1050"/>
          <p:cNvSpPr txBox="1"/>
          <p:nvPr/>
        </p:nvSpPr>
        <p:spPr>
          <a:xfrm>
            <a:off x="755576" y="4509120"/>
            <a:ext cx="1209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smtClean="0"/>
              <a:t>TCLKB as differential line (simplified solution)</a:t>
            </a:r>
            <a:endParaRPr lang="en-US" sz="700"/>
          </a:p>
        </p:txBody>
      </p:sp>
      <p:cxnSp>
        <p:nvCxnSpPr>
          <p:cNvPr id="1053" name="Straight Arrow Connector 1052"/>
          <p:cNvCxnSpPr/>
          <p:nvPr/>
        </p:nvCxnSpPr>
        <p:spPr>
          <a:xfrm flipV="1">
            <a:off x="1331640" y="5494302"/>
            <a:ext cx="504056" cy="5629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55" name="Straight Arrow Connector 1054"/>
          <p:cNvCxnSpPr/>
          <p:nvPr/>
        </p:nvCxnSpPr>
        <p:spPr>
          <a:xfrm flipH="1" flipV="1">
            <a:off x="2291264" y="5038437"/>
            <a:ext cx="215695" cy="9828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726096" y="6057292"/>
            <a:ext cx="1209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smtClean="0"/>
              <a:t>Assembly option A</a:t>
            </a:r>
          </a:p>
          <a:p>
            <a:pPr algn="ctr"/>
            <a:r>
              <a:rPr lang="en-US" sz="700" smtClean="0"/>
              <a:t>(RTM to MCH)</a:t>
            </a:r>
            <a:endParaRPr lang="en-US" sz="700"/>
          </a:p>
        </p:txBody>
      </p:sp>
      <p:sp>
        <p:nvSpPr>
          <p:cNvPr id="109" name="TextBox 108"/>
          <p:cNvSpPr txBox="1"/>
          <p:nvPr/>
        </p:nvSpPr>
        <p:spPr>
          <a:xfrm>
            <a:off x="1970322" y="6027030"/>
            <a:ext cx="1209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smtClean="0"/>
              <a:t>Assembly option B</a:t>
            </a:r>
          </a:p>
          <a:p>
            <a:pPr algn="ctr"/>
            <a:r>
              <a:rPr lang="en-US" sz="700" smtClean="0"/>
              <a:t>(MCH to AMC/RTM)</a:t>
            </a:r>
            <a:endParaRPr lang="en-US" sz="700"/>
          </a:p>
        </p:txBody>
      </p:sp>
    </p:spTree>
    <p:extLst>
      <p:ext uri="{BB962C8B-B14F-4D97-AF65-F5344CB8AC3E}">
        <p14:creationId xmlns:p14="http://schemas.microsoft.com/office/powerpoint/2010/main" val="47748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Only one pair of 0 Ohm resistor should be assembled</a:t>
            </a:r>
          </a:p>
          <a:p>
            <a:r>
              <a:rPr lang="en-US" sz="2000" dirty="0" smtClean="0"/>
              <a:t>1:2 Buffer should really separate the two outputs</a:t>
            </a:r>
          </a:p>
          <a:p>
            <a:pPr lvl="1"/>
            <a:r>
              <a:rPr lang="en-US" sz="1800" dirty="0" smtClean="0"/>
              <a:t>No reflections or short circuits should be seen on the other output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15789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Office PowerPoint</Application>
  <PresentationFormat>On-screen Show (4:3)</PresentationFormat>
  <Paragraphs>46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Current Clock connections</vt:lpstr>
      <vt:lpstr>Bi-directional TCLKB proposal</vt:lpstr>
      <vt:lpstr>Comments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Bi-directional TCLK suggestion</dc:title>
  <dc:creator>Gessler, Patrick</dc:creator>
  <cp:lastModifiedBy>Gessler, Patrick</cp:lastModifiedBy>
  <cp:revision>7</cp:revision>
  <dcterms:created xsi:type="dcterms:W3CDTF">2012-01-26T09:07:16Z</dcterms:created>
  <dcterms:modified xsi:type="dcterms:W3CDTF">2012-01-26T10:24:37Z</dcterms:modified>
</cp:coreProperties>
</file>