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7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E0221-26CB-428B-8614-197BD4B99E57}" type="datetimeFigureOut">
              <a:rPr lang="en-GB" smtClean="0"/>
              <a:pPr/>
              <a:t>13/09/2010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4ED9-76D6-46D8-A397-4FDFAA7D2B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Updated Results and Images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from the First Complete </a:t>
            </a:r>
            <a:r>
              <a:rPr lang="en-GB" dirty="0" err="1" smtClean="0"/>
              <a:t>Stavelet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Peter, Ashley, Bruce, Matt</a:t>
            </a:r>
          </a:p>
          <a:p>
            <a:r>
              <a:rPr lang="en-GB" dirty="0" smtClean="0"/>
              <a:t>13/10/2010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Stavelet</a:t>
            </a:r>
            <a:endParaRPr lang="en-GB" dirty="0"/>
          </a:p>
        </p:txBody>
      </p:sp>
      <p:pic>
        <p:nvPicPr>
          <p:cNvPr id="4" name="Content Placeholder 3" descr="DSC03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178566" y="1600200"/>
            <a:ext cx="67868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Stavelet</a:t>
            </a:r>
            <a:r>
              <a:rPr lang="en-GB" dirty="0" smtClean="0"/>
              <a:t> Detail: </a:t>
            </a:r>
            <a:r>
              <a:rPr lang="en-GB" dirty="0" err="1" smtClean="0"/>
              <a:t>EoS</a:t>
            </a:r>
            <a:endParaRPr lang="en-GB" dirty="0"/>
          </a:p>
        </p:txBody>
      </p:sp>
      <p:pic>
        <p:nvPicPr>
          <p:cNvPr id="4" name="Content Placeholder 3" descr="DSC03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Stavelet</a:t>
            </a:r>
            <a:r>
              <a:rPr lang="en-GB" dirty="0" smtClean="0"/>
              <a:t> Detail: PPB Side</a:t>
            </a:r>
            <a:endParaRPr lang="en-GB" dirty="0"/>
          </a:p>
        </p:txBody>
      </p:sp>
      <p:pic>
        <p:nvPicPr>
          <p:cNvPr id="4" name="Content Placeholder 3" descr="DSC035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Stavelet</a:t>
            </a:r>
            <a:r>
              <a:rPr lang="en-GB" dirty="0" smtClean="0"/>
              <a:t> Detail: BCC Side</a:t>
            </a:r>
            <a:endParaRPr lang="en-GB" dirty="0"/>
          </a:p>
        </p:txBody>
      </p:sp>
      <p:pic>
        <p:nvPicPr>
          <p:cNvPr id="4" name="Content Placeholder 3" descr="DSC03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Today’s HSIO firmware update means we can now run all hybrids </a:t>
            </a:r>
            <a:r>
              <a:rPr lang="en-GB" sz="2400" i="1" dirty="0" smtClean="0"/>
              <a:t>at the same time</a:t>
            </a:r>
          </a:p>
          <a:p>
            <a:endParaRPr lang="en-GB" sz="2400" i="1" dirty="0" smtClean="0"/>
          </a:p>
          <a:p>
            <a:pPr lvl="1"/>
            <a:r>
              <a:rPr lang="en-GB" sz="2000" dirty="0" smtClean="0"/>
              <a:t>The system was stable through a complete trim study</a:t>
            </a:r>
          </a:p>
          <a:p>
            <a:pPr lvl="2"/>
            <a:r>
              <a:rPr lang="en-GB" sz="1600" dirty="0" smtClean="0"/>
              <a:t>Hybrids SP at 5A, 150V detector bias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Gain and noise results, after trimming are shown overleaf</a:t>
            </a:r>
          </a:p>
          <a:p>
            <a:pPr lvl="2"/>
            <a:r>
              <a:rPr lang="en-GB" sz="1600" dirty="0" smtClean="0"/>
              <a:t>Note that, within a hybrid, the channel mask applied to each column is an OR of the bad channels of both columns.  </a:t>
            </a:r>
          </a:p>
          <a:p>
            <a:pPr lvl="2"/>
            <a:r>
              <a:rPr lang="en-GB" sz="1600" dirty="0" smtClean="0"/>
              <a:t>This is an analysis bug, and will be corrected tomorrow...</a:t>
            </a:r>
          </a:p>
          <a:p>
            <a:pPr lvl="1"/>
            <a:endParaRPr lang="en-GB" sz="2000" dirty="0" smtClean="0"/>
          </a:p>
          <a:p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in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9" y="288641"/>
            <a:ext cx="9108945" cy="6237312"/>
          </a:xfrm>
        </p:spPr>
      </p:pic>
      <p:sp>
        <p:nvSpPr>
          <p:cNvPr id="5" name="TextBox 4"/>
          <p:cNvSpPr txBox="1"/>
          <p:nvPr/>
        </p:nvSpPr>
        <p:spPr>
          <a:xfrm>
            <a:off x="323528" y="180509"/>
            <a:ext cx="49444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Stavelet</a:t>
            </a:r>
            <a:r>
              <a:rPr lang="en-GB" sz="2800" dirty="0" smtClean="0"/>
              <a:t> GAIN</a:t>
            </a:r>
          </a:p>
          <a:p>
            <a:r>
              <a:rPr lang="en-GB" dirty="0" smtClean="0"/>
              <a:t>After Trimming, reading </a:t>
            </a:r>
            <a:r>
              <a:rPr lang="en-GB" i="1" dirty="0" smtClean="0"/>
              <a:t>all</a:t>
            </a:r>
            <a:r>
              <a:rPr lang="en-GB" dirty="0" smtClean="0"/>
              <a:t> hybrids simultaneously.</a:t>
            </a:r>
            <a:endParaRPr lang="en-GB" dirty="0"/>
          </a:p>
        </p:txBody>
      </p:sp>
      <p:cxnSp>
        <p:nvCxnSpPr>
          <p:cNvPr id="7" name="Straight Arrow Connector 6"/>
          <p:cNvCxnSpPr>
            <a:stCxn id="9" idx="0"/>
          </p:cNvCxnSpPr>
          <p:nvPr/>
        </p:nvCxnSpPr>
        <p:spPr>
          <a:xfrm rot="5400000" flipH="1" flipV="1">
            <a:off x="5644420" y="4357404"/>
            <a:ext cx="288032" cy="303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4653136"/>
            <a:ext cx="1409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Anomalous Cal Line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ctdaq\ENC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98342"/>
            <a:ext cx="9143999" cy="62613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0509"/>
            <a:ext cx="49444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Stavelet</a:t>
            </a:r>
            <a:r>
              <a:rPr lang="en-GB" sz="2800" dirty="0" smtClean="0"/>
              <a:t> </a:t>
            </a:r>
            <a:r>
              <a:rPr lang="en-GB" sz="2800" dirty="0" smtClean="0"/>
              <a:t>ENC</a:t>
            </a:r>
          </a:p>
          <a:p>
            <a:r>
              <a:rPr lang="en-GB" dirty="0" smtClean="0"/>
              <a:t>After </a:t>
            </a:r>
            <a:r>
              <a:rPr lang="en-GB" dirty="0" smtClean="0"/>
              <a:t>Trimming, reading </a:t>
            </a:r>
            <a:r>
              <a:rPr lang="en-GB" i="1" dirty="0" smtClean="0"/>
              <a:t>all</a:t>
            </a:r>
            <a:r>
              <a:rPr lang="en-GB" dirty="0" smtClean="0"/>
              <a:t> hybrids simultaneously</a:t>
            </a:r>
            <a:r>
              <a:rPr lang="en-GB" dirty="0" smtClean="0"/>
              <a:t>.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131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Updated Results and Images  from the First Complete Stavelet </vt:lpstr>
      <vt:lpstr>The Stavelet</vt:lpstr>
      <vt:lpstr>Stavelet Detail: EoS</vt:lpstr>
      <vt:lpstr>Stavelet Detail: PPB Side</vt:lpstr>
      <vt:lpstr>Stavelet Detail: BCC Side</vt:lpstr>
      <vt:lpstr>Summary</vt:lpstr>
      <vt:lpstr>Slide 7</vt:lpstr>
      <vt:lpstr>Slide 8</vt:lpstr>
    </vt:vector>
  </TitlesOfParts>
  <Company>PPD, RAL, STFC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 from the complete Stavelet</dc:title>
  <dc:creator>Peter W Phillips</dc:creator>
  <cp:lastModifiedBy>Peter W Phillips</cp:lastModifiedBy>
  <cp:revision>7</cp:revision>
  <dcterms:created xsi:type="dcterms:W3CDTF">2010-09-10T17:56:51Z</dcterms:created>
  <dcterms:modified xsi:type="dcterms:W3CDTF">2010-09-13T17:15:58Z</dcterms:modified>
</cp:coreProperties>
</file>