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8000662" cy="10691812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161996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900000" y="5740560"/>
            <a:ext cx="161996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200880" y="250164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9200880" y="574056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900000" y="574056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52160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377400" y="2501640"/>
            <a:ext cx="52160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1854440" y="2501640"/>
            <a:ext cx="52160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1854440" y="5740560"/>
            <a:ext cx="52160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6377400" y="5740560"/>
            <a:ext cx="52160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900000" y="5740560"/>
            <a:ext cx="52160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900000" y="2501640"/>
            <a:ext cx="16199640" cy="620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16199640" cy="6200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7905240" cy="6200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9200880" y="2501640"/>
            <a:ext cx="7905240" cy="6200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224000" y="757440"/>
            <a:ext cx="15550920" cy="7715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900000" y="574056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9200880" y="2501640"/>
            <a:ext cx="7905240" cy="6200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7905240" cy="6200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9200880" y="250164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9200880" y="574056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9200880" y="2501640"/>
            <a:ext cx="7905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900000" y="5740560"/>
            <a:ext cx="161996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224000" y="757440"/>
            <a:ext cx="15550920" cy="166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GB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900000" y="2501640"/>
            <a:ext cx="16199640" cy="6200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GB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016000" y="576360"/>
            <a:ext cx="13672440" cy="8423280"/>
          </a:xfrm>
          <a:custGeom>
            <a:avLst/>
            <a:gdLst/>
            <a:ahLst/>
            <a:rect l="l" t="t" r="r" b="b"/>
            <a:pathLst>
              <a:path w="37983" h="23002">
                <a:moveTo>
                  <a:pt x="1054" y="0"/>
                </a:moveTo>
                <a:cubicBezTo>
                  <a:pt x="527" y="0"/>
                  <a:pt x="0" y="527"/>
                  <a:pt x="0" y="1054"/>
                </a:cubicBezTo>
                <a:lnTo>
                  <a:pt x="0" y="21946"/>
                </a:lnTo>
                <a:cubicBezTo>
                  <a:pt x="0" y="22473"/>
                  <a:pt x="527" y="23001"/>
                  <a:pt x="1054" y="23001"/>
                </a:cubicBezTo>
                <a:lnTo>
                  <a:pt x="36927" y="23001"/>
                </a:lnTo>
                <a:cubicBezTo>
                  <a:pt x="37454" y="23001"/>
                  <a:pt x="37982" y="22473"/>
                  <a:pt x="37982" y="21946"/>
                </a:cubicBezTo>
                <a:lnTo>
                  <a:pt x="37982" y="1054"/>
                </a:lnTo>
                <a:cubicBezTo>
                  <a:pt x="37982" y="527"/>
                  <a:pt x="37454" y="0"/>
                  <a:pt x="36927" y="0"/>
                </a:cubicBezTo>
                <a:lnTo>
                  <a:pt x="1054" y="0"/>
                </a:lnTo>
              </a:path>
            </a:pathLst>
          </a:custGeom>
          <a:solidFill>
            <a:srgbClr val="fefdea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b"/>
          <a:p>
            <a:pPr algn="ctr">
              <a:lnSpc>
                <a:spcPct val="100000"/>
              </a:lnSpc>
            </a:pP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</a:t>
            </a: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</a:t>
            </a: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</a:t>
            </a: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TP-</a:t>
            </a: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Modul</a:t>
            </a: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 </a:t>
            </a: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FPGA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817200" y="1224000"/>
            <a:ext cx="863280" cy="4967280"/>
          </a:xfrm>
          <a:custGeom>
            <a:avLst/>
            <a:gdLst/>
            <a:ahLst/>
            <a:rect l="l" t="t" r="r" b="b"/>
            <a:pathLst>
              <a:path w="2402" h="13802">
                <a:moveTo>
                  <a:pt x="176" y="0"/>
                </a:moveTo>
                <a:cubicBezTo>
                  <a:pt x="88" y="0"/>
                  <a:pt x="0" y="88"/>
                  <a:pt x="0" y="176"/>
                </a:cubicBezTo>
                <a:lnTo>
                  <a:pt x="0" y="13624"/>
                </a:lnTo>
                <a:cubicBezTo>
                  <a:pt x="0" y="13712"/>
                  <a:pt x="88" y="13801"/>
                  <a:pt x="176" y="13801"/>
                </a:cubicBezTo>
                <a:lnTo>
                  <a:pt x="2224" y="13801"/>
                </a:lnTo>
                <a:cubicBezTo>
                  <a:pt x="2312" y="13801"/>
                  <a:pt x="2401" y="13712"/>
                  <a:pt x="2401" y="13624"/>
                </a:cubicBezTo>
                <a:lnTo>
                  <a:pt x="2401" y="176"/>
                </a:lnTo>
                <a:cubicBezTo>
                  <a:pt x="2401" y="88"/>
                  <a:pt x="2312" y="0"/>
                  <a:pt x="2224" y="0"/>
                </a:cubicBezTo>
                <a:lnTo>
                  <a:pt x="176" y="0"/>
                </a:lnTo>
              </a:path>
            </a:pathLst>
          </a:custGeom>
          <a:solidFill>
            <a:srgbClr val="ff9966"/>
          </a:solidFill>
          <a:ln>
            <a:solidFill>
              <a:srgbClr val="808080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>
              <a:lnSpc>
                <a:spcPct val="100000"/>
              </a:lnSpc>
            </a:pPr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Back-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plane/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RTM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Line 3"/>
          <p:cNvSpPr/>
          <p:nvPr/>
        </p:nvSpPr>
        <p:spPr>
          <a:xfrm>
            <a:off x="15181200" y="1512000"/>
            <a:ext cx="1188000" cy="360"/>
          </a:xfrm>
          <a:prstGeom prst="line">
            <a:avLst/>
          </a:prstGeom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4"/>
          <p:cNvSpPr/>
          <p:nvPr/>
        </p:nvSpPr>
        <p:spPr>
          <a:xfrm>
            <a:off x="817200" y="6768000"/>
            <a:ext cx="935280" cy="1511280"/>
          </a:xfrm>
          <a:custGeom>
            <a:avLst/>
            <a:gdLst/>
            <a:ahLst/>
            <a:rect l="l" t="t" r="r" b="b"/>
            <a:pathLst>
              <a:path w="2602" h="4202">
                <a:moveTo>
                  <a:pt x="191" y="0"/>
                </a:moveTo>
                <a:cubicBezTo>
                  <a:pt x="95" y="0"/>
                  <a:pt x="0" y="95"/>
                  <a:pt x="0" y="191"/>
                </a:cubicBezTo>
                <a:lnTo>
                  <a:pt x="0" y="4009"/>
                </a:lnTo>
                <a:cubicBezTo>
                  <a:pt x="0" y="4105"/>
                  <a:pt x="95" y="4201"/>
                  <a:pt x="191" y="4201"/>
                </a:cubicBezTo>
                <a:lnTo>
                  <a:pt x="2409" y="4201"/>
                </a:lnTo>
                <a:cubicBezTo>
                  <a:pt x="2505" y="4201"/>
                  <a:pt x="2601" y="4105"/>
                  <a:pt x="2601" y="4009"/>
                </a:cubicBezTo>
                <a:lnTo>
                  <a:pt x="2601" y="191"/>
                </a:lnTo>
                <a:cubicBezTo>
                  <a:pt x="2601" y="95"/>
                  <a:pt x="2505" y="0"/>
                  <a:pt x="2409" y="0"/>
                </a:cubicBezTo>
                <a:lnTo>
                  <a:pt x="191" y="0"/>
                </a:lnTo>
              </a:path>
            </a:pathLst>
          </a:custGeom>
          <a:solidFill>
            <a:srgbClr val="b3b3b3"/>
          </a:solidFill>
          <a:ln>
            <a:solidFill>
              <a:srgbClr val="808080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RAM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8Gb 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2448000" y="864000"/>
            <a:ext cx="1356480" cy="1800360"/>
          </a:xfrm>
          <a:custGeom>
            <a:avLst/>
            <a:gdLst/>
            <a:ahLst/>
            <a:rect l="l" t="t" r="r" b="b"/>
            <a:pathLst>
              <a:path w="3402" h="5005">
                <a:moveTo>
                  <a:pt x="249" y="0"/>
                </a:moveTo>
                <a:cubicBezTo>
                  <a:pt x="124" y="0"/>
                  <a:pt x="0" y="124"/>
                  <a:pt x="0" y="249"/>
                </a:cubicBezTo>
                <a:lnTo>
                  <a:pt x="0" y="4754"/>
                </a:lnTo>
                <a:cubicBezTo>
                  <a:pt x="0" y="4879"/>
                  <a:pt x="124" y="5004"/>
                  <a:pt x="249" y="5004"/>
                </a:cubicBezTo>
                <a:lnTo>
                  <a:pt x="3151" y="5004"/>
                </a:lnTo>
                <a:cubicBezTo>
                  <a:pt x="3276" y="5004"/>
                  <a:pt x="3401" y="4879"/>
                  <a:pt x="3401" y="4754"/>
                </a:cubicBezTo>
                <a:lnTo>
                  <a:pt x="3401" y="249"/>
                </a:lnTo>
                <a:cubicBezTo>
                  <a:pt x="3401" y="124"/>
                  <a:pt x="3276" y="0"/>
                  <a:pt x="3151" y="0"/>
                </a:cubicBezTo>
                <a:lnTo>
                  <a:pt x="24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Input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Transceiver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Interface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6"/>
          <p:cNvSpPr/>
          <p:nvPr/>
        </p:nvSpPr>
        <p:spPr>
          <a:xfrm>
            <a:off x="4284000" y="864000"/>
            <a:ext cx="1536840" cy="1799280"/>
          </a:xfrm>
          <a:custGeom>
            <a:avLst/>
            <a:gdLst/>
            <a:ahLst/>
            <a:rect l="l" t="t" r="r" b="b"/>
            <a:pathLst>
              <a:path w="4273" h="5002">
                <a:moveTo>
                  <a:pt x="313" y="0"/>
                </a:moveTo>
                <a:cubicBezTo>
                  <a:pt x="156" y="0"/>
                  <a:pt x="0" y="156"/>
                  <a:pt x="0" y="313"/>
                </a:cubicBezTo>
                <a:lnTo>
                  <a:pt x="0" y="4687"/>
                </a:lnTo>
                <a:cubicBezTo>
                  <a:pt x="0" y="4844"/>
                  <a:pt x="156" y="5001"/>
                  <a:pt x="313" y="5001"/>
                </a:cubicBezTo>
                <a:lnTo>
                  <a:pt x="3958" y="5001"/>
                </a:lnTo>
                <a:cubicBezTo>
                  <a:pt x="4115" y="5001"/>
                  <a:pt x="4272" y="4844"/>
                  <a:pt x="4272" y="4687"/>
                </a:cubicBezTo>
                <a:lnTo>
                  <a:pt x="4272" y="313"/>
                </a:lnTo>
                <a:cubicBezTo>
                  <a:pt x="4272" y="156"/>
                  <a:pt x="4115" y="0"/>
                  <a:pt x="3958" y="0"/>
                </a:cubicBezTo>
                <a:lnTo>
                  <a:pt x="313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Protocol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Interpret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(GBT, EF net,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Internal?)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Incl. possible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presynch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7"/>
          <p:cNvSpPr/>
          <p:nvPr/>
        </p:nvSpPr>
        <p:spPr>
          <a:xfrm>
            <a:off x="10105200" y="3240000"/>
            <a:ext cx="1583280" cy="1511640"/>
          </a:xfrm>
          <a:custGeom>
            <a:avLst/>
            <a:gdLst/>
            <a:ahLst/>
            <a:rect l="l" t="t" r="r" b="b"/>
            <a:pathLst>
              <a:path w="4402" h="2973">
                <a:moveTo>
                  <a:pt x="218" y="0"/>
                </a:moveTo>
                <a:cubicBezTo>
                  <a:pt x="109" y="0"/>
                  <a:pt x="0" y="109"/>
                  <a:pt x="0" y="218"/>
                </a:cubicBezTo>
                <a:lnTo>
                  <a:pt x="0" y="2753"/>
                </a:lnTo>
                <a:cubicBezTo>
                  <a:pt x="0" y="2862"/>
                  <a:pt x="109" y="2972"/>
                  <a:pt x="218" y="2972"/>
                </a:cubicBezTo>
                <a:lnTo>
                  <a:pt x="4182" y="2972"/>
                </a:lnTo>
                <a:cubicBezTo>
                  <a:pt x="4291" y="2972"/>
                  <a:pt x="4401" y="2862"/>
                  <a:pt x="4401" y="2753"/>
                </a:cubicBezTo>
                <a:lnTo>
                  <a:pt x="4401" y="218"/>
                </a:lnTo>
                <a:cubicBezTo>
                  <a:pt x="4401" y="109"/>
                  <a:pt x="4291" y="0"/>
                  <a:pt x="4182" y="0"/>
                </a:cubicBezTo>
                <a:lnTo>
                  <a:pt x="218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Manager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(timeouts,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busy)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>
            <a:off x="2304000" y="4104000"/>
            <a:ext cx="1258560" cy="2087640"/>
          </a:xfrm>
          <a:custGeom>
            <a:avLst/>
            <a:gdLst/>
            <a:ahLst/>
            <a:rect l="l" t="t" r="r" b="b"/>
            <a:pathLst>
              <a:path w="3130" h="8102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7871"/>
                </a:lnTo>
                <a:cubicBezTo>
                  <a:pt x="0" y="7986"/>
                  <a:pt x="114" y="8101"/>
                  <a:pt x="229" y="8101"/>
                </a:cubicBezTo>
                <a:lnTo>
                  <a:pt x="2899" y="8101"/>
                </a:lnTo>
                <a:cubicBezTo>
                  <a:pt x="3014" y="8101"/>
                  <a:pt x="3129" y="7986"/>
                  <a:pt x="3129" y="78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Output to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Other HTT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Boards/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HTT-IF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Line 9"/>
          <p:cNvSpPr/>
          <p:nvPr/>
        </p:nvSpPr>
        <p:spPr>
          <a:xfrm flipH="1">
            <a:off x="9395280" y="6192000"/>
            <a:ext cx="74592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10"/>
          <p:cNvSpPr/>
          <p:nvPr/>
        </p:nvSpPr>
        <p:spPr>
          <a:xfrm>
            <a:off x="4068000" y="3096000"/>
            <a:ext cx="1943640" cy="3527640"/>
          </a:xfrm>
          <a:custGeom>
            <a:avLst/>
            <a:gdLst/>
            <a:ahLst/>
            <a:rect l="l" t="t" r="r" b="b"/>
            <a:pathLst>
              <a:path w="3130" h="4702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471"/>
                </a:lnTo>
                <a:cubicBezTo>
                  <a:pt x="0" y="4586"/>
                  <a:pt x="114" y="4701"/>
                  <a:pt x="229" y="4701"/>
                </a:cubicBezTo>
                <a:lnTo>
                  <a:pt x="2899" y="4701"/>
                </a:lnTo>
                <a:cubicBezTo>
                  <a:pt x="3014" y="4701"/>
                  <a:pt x="3129" y="4586"/>
                  <a:pt x="3129" y="44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Switch Matrix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Board-to-board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Neighbour FPGA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Front-Panel I/O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Line 11"/>
          <p:cNvSpPr/>
          <p:nvPr/>
        </p:nvSpPr>
        <p:spPr>
          <a:xfrm flipH="1">
            <a:off x="6012000" y="3887640"/>
            <a:ext cx="276084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12"/>
          <p:cNvSpPr/>
          <p:nvPr/>
        </p:nvSpPr>
        <p:spPr>
          <a:xfrm>
            <a:off x="10095480" y="862920"/>
            <a:ext cx="1593000" cy="1800360"/>
          </a:xfrm>
          <a:custGeom>
            <a:avLst/>
            <a:gdLst/>
            <a:ahLst/>
            <a:rect l="l" t="t" r="r" b="b"/>
            <a:pathLst>
              <a:path w="4429" h="5005">
                <a:moveTo>
                  <a:pt x="325" y="0"/>
                </a:moveTo>
                <a:cubicBezTo>
                  <a:pt x="162" y="0"/>
                  <a:pt x="0" y="162"/>
                  <a:pt x="0" y="325"/>
                </a:cubicBezTo>
                <a:lnTo>
                  <a:pt x="0" y="4678"/>
                </a:lnTo>
                <a:cubicBezTo>
                  <a:pt x="0" y="4841"/>
                  <a:pt x="162" y="5004"/>
                  <a:pt x="325" y="5004"/>
                </a:cubicBezTo>
                <a:lnTo>
                  <a:pt x="4102" y="5004"/>
                </a:lnTo>
                <a:cubicBezTo>
                  <a:pt x="4265" y="5004"/>
                  <a:pt x="4428" y="4841"/>
                  <a:pt x="4428" y="4678"/>
                </a:cubicBezTo>
                <a:lnTo>
                  <a:pt x="4428" y="325"/>
                </a:lnTo>
                <a:cubicBezTo>
                  <a:pt x="4428" y="162"/>
                  <a:pt x="4265" y="0"/>
                  <a:pt x="4102" y="0"/>
                </a:cubicBezTo>
                <a:lnTo>
                  <a:pt x="325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Event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Synchronise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3"/>
          <p:cNvSpPr/>
          <p:nvPr/>
        </p:nvSpPr>
        <p:spPr>
          <a:xfrm>
            <a:off x="14055840" y="862920"/>
            <a:ext cx="1279440" cy="1296360"/>
          </a:xfrm>
          <a:custGeom>
            <a:avLst/>
            <a:gdLst/>
            <a:ahLst/>
            <a:rect l="l" t="t" r="r" b="b"/>
            <a:pathLst>
              <a:path w="3558" h="3605">
                <a:moveTo>
                  <a:pt x="261" y="0"/>
                </a:moveTo>
                <a:cubicBezTo>
                  <a:pt x="130" y="0"/>
                  <a:pt x="0" y="130"/>
                  <a:pt x="0" y="261"/>
                </a:cubicBezTo>
                <a:lnTo>
                  <a:pt x="0" y="3342"/>
                </a:lnTo>
                <a:cubicBezTo>
                  <a:pt x="0" y="3473"/>
                  <a:pt x="130" y="3604"/>
                  <a:pt x="261" y="3604"/>
                </a:cubicBezTo>
                <a:lnTo>
                  <a:pt x="3295" y="3604"/>
                </a:lnTo>
                <a:cubicBezTo>
                  <a:pt x="3426" y="3604"/>
                  <a:pt x="3557" y="3473"/>
                  <a:pt x="3557" y="3342"/>
                </a:cubicBezTo>
                <a:lnTo>
                  <a:pt x="3557" y="261"/>
                </a:lnTo>
                <a:cubicBezTo>
                  <a:pt x="3557" y="130"/>
                  <a:pt x="3426" y="0"/>
                  <a:pt x="3295" y="0"/>
                </a:cubicBezTo>
                <a:lnTo>
                  <a:pt x="261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Output to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14"/>
          <p:cNvSpPr/>
          <p:nvPr/>
        </p:nvSpPr>
        <p:spPr>
          <a:xfrm>
            <a:off x="14065200" y="4464000"/>
            <a:ext cx="1270080" cy="1295280"/>
          </a:xfrm>
          <a:custGeom>
            <a:avLst/>
            <a:gdLst/>
            <a:ahLst/>
            <a:rect l="l" t="t" r="r" b="b"/>
            <a:pathLst>
              <a:path w="3532" h="3602">
                <a:moveTo>
                  <a:pt x="259" y="0"/>
                </a:moveTo>
                <a:cubicBezTo>
                  <a:pt x="129" y="0"/>
                  <a:pt x="0" y="129"/>
                  <a:pt x="0" y="259"/>
                </a:cubicBezTo>
                <a:lnTo>
                  <a:pt x="0" y="3341"/>
                </a:lnTo>
                <a:cubicBezTo>
                  <a:pt x="0" y="3471"/>
                  <a:pt x="129" y="3601"/>
                  <a:pt x="259" y="3601"/>
                </a:cubicBezTo>
                <a:lnTo>
                  <a:pt x="3271" y="3601"/>
                </a:lnTo>
                <a:cubicBezTo>
                  <a:pt x="3401" y="3601"/>
                  <a:pt x="3531" y="3471"/>
                  <a:pt x="3531" y="3341"/>
                </a:cubicBezTo>
                <a:lnTo>
                  <a:pt x="3531" y="259"/>
                </a:lnTo>
                <a:cubicBezTo>
                  <a:pt x="3531" y="129"/>
                  <a:pt x="3401" y="0"/>
                  <a:pt x="3271" y="0"/>
                </a:cubicBezTo>
                <a:lnTo>
                  <a:pt x="25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Input from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(Decoder)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15"/>
          <p:cNvSpPr/>
          <p:nvPr/>
        </p:nvSpPr>
        <p:spPr>
          <a:xfrm>
            <a:off x="6747120" y="5616000"/>
            <a:ext cx="1125360" cy="1799640"/>
          </a:xfrm>
          <a:custGeom>
            <a:avLst/>
            <a:gdLst/>
            <a:ahLst/>
            <a:rect l="l" t="t" r="r" b="b"/>
            <a:pathLst>
              <a:path w="3130" h="5005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774"/>
                </a:lnTo>
                <a:cubicBezTo>
                  <a:pt x="0" y="4889"/>
                  <a:pt x="114" y="5004"/>
                  <a:pt x="229" y="5004"/>
                </a:cubicBezTo>
                <a:lnTo>
                  <a:pt x="2899" y="5004"/>
                </a:lnTo>
                <a:cubicBezTo>
                  <a:pt x="3014" y="5004"/>
                  <a:pt x="3129" y="4889"/>
                  <a:pt x="3129" y="4774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Output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Format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6"/>
          <p:cNvSpPr/>
          <p:nvPr/>
        </p:nvSpPr>
        <p:spPr>
          <a:xfrm>
            <a:off x="10105200" y="5184000"/>
            <a:ext cx="1583280" cy="1512360"/>
          </a:xfrm>
          <a:custGeom>
            <a:avLst/>
            <a:gdLst/>
            <a:ahLst/>
            <a:rect l="l" t="t" r="r" b="b"/>
            <a:pathLst>
              <a:path w="4402" h="5005">
                <a:moveTo>
                  <a:pt x="323" y="0"/>
                </a:moveTo>
                <a:cubicBezTo>
                  <a:pt x="161" y="0"/>
                  <a:pt x="0" y="161"/>
                  <a:pt x="0" y="323"/>
                </a:cubicBezTo>
                <a:lnTo>
                  <a:pt x="0" y="4680"/>
                </a:lnTo>
                <a:cubicBezTo>
                  <a:pt x="0" y="4842"/>
                  <a:pt x="161" y="5004"/>
                  <a:pt x="323" y="5004"/>
                </a:cubicBezTo>
                <a:lnTo>
                  <a:pt x="4077" y="5004"/>
                </a:lnTo>
                <a:cubicBezTo>
                  <a:pt x="4239" y="5004"/>
                  <a:pt x="4401" y="4842"/>
                  <a:pt x="4401" y="4680"/>
                </a:cubicBezTo>
                <a:lnTo>
                  <a:pt x="4401" y="323"/>
                </a:lnTo>
                <a:cubicBezTo>
                  <a:pt x="4401" y="161"/>
                  <a:pt x="4239" y="0"/>
                  <a:pt x="4077" y="0"/>
                </a:cubicBezTo>
                <a:lnTo>
                  <a:pt x="323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Track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Candidate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Synchronise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7"/>
          <p:cNvSpPr/>
          <p:nvPr/>
        </p:nvSpPr>
        <p:spPr>
          <a:xfrm>
            <a:off x="8413200" y="5616000"/>
            <a:ext cx="1125360" cy="1079280"/>
          </a:xfrm>
          <a:custGeom>
            <a:avLst/>
            <a:gdLst/>
            <a:ahLst/>
            <a:rect l="l" t="t" r="r" b="b"/>
            <a:pathLst>
              <a:path w="3130" h="3501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3271"/>
                </a:lnTo>
                <a:cubicBezTo>
                  <a:pt x="0" y="3385"/>
                  <a:pt x="114" y="3500"/>
                  <a:pt x="229" y="3500"/>
                </a:cubicBezTo>
                <a:lnTo>
                  <a:pt x="2899" y="3500"/>
                </a:lnTo>
                <a:cubicBezTo>
                  <a:pt x="3014" y="3500"/>
                  <a:pt x="3129" y="3385"/>
                  <a:pt x="3129" y="32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Duplicate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Removal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Line 18"/>
          <p:cNvSpPr/>
          <p:nvPr/>
        </p:nvSpPr>
        <p:spPr>
          <a:xfrm>
            <a:off x="6973200" y="1224000"/>
            <a:ext cx="312228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Line 19"/>
          <p:cNvSpPr/>
          <p:nvPr/>
        </p:nvSpPr>
        <p:spPr>
          <a:xfrm flipH="1">
            <a:off x="6012000" y="3456000"/>
            <a:ext cx="97164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Line 20"/>
          <p:cNvSpPr/>
          <p:nvPr/>
        </p:nvSpPr>
        <p:spPr>
          <a:xfrm flipH="1">
            <a:off x="11689200" y="5796000"/>
            <a:ext cx="63828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Line 21"/>
          <p:cNvSpPr/>
          <p:nvPr/>
        </p:nvSpPr>
        <p:spPr>
          <a:xfrm>
            <a:off x="3805200" y="1764000"/>
            <a:ext cx="47880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Line 22"/>
          <p:cNvSpPr/>
          <p:nvPr/>
        </p:nvSpPr>
        <p:spPr>
          <a:xfrm>
            <a:off x="5821200" y="1800360"/>
            <a:ext cx="60192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Line 23"/>
          <p:cNvSpPr/>
          <p:nvPr/>
        </p:nvSpPr>
        <p:spPr>
          <a:xfrm>
            <a:off x="7369200" y="2016000"/>
            <a:ext cx="85392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Line 24"/>
          <p:cNvSpPr/>
          <p:nvPr/>
        </p:nvSpPr>
        <p:spPr>
          <a:xfrm flipH="1">
            <a:off x="7872840" y="7020000"/>
            <a:ext cx="445464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Line 25"/>
          <p:cNvSpPr/>
          <p:nvPr/>
        </p:nvSpPr>
        <p:spPr>
          <a:xfrm>
            <a:off x="9745200" y="5472000"/>
            <a:ext cx="36000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Line 26"/>
          <p:cNvSpPr/>
          <p:nvPr/>
        </p:nvSpPr>
        <p:spPr>
          <a:xfrm>
            <a:off x="15190560" y="3024000"/>
            <a:ext cx="1153440" cy="360"/>
          </a:xfrm>
          <a:prstGeom prst="line">
            <a:avLst/>
          </a:prstGeom>
          <a:ln w="126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Line 27"/>
          <p:cNvSpPr/>
          <p:nvPr/>
        </p:nvSpPr>
        <p:spPr>
          <a:xfrm flipH="1">
            <a:off x="7872840" y="6192000"/>
            <a:ext cx="54036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28"/>
          <p:cNvSpPr/>
          <p:nvPr/>
        </p:nvSpPr>
        <p:spPr>
          <a:xfrm>
            <a:off x="14065200" y="2376000"/>
            <a:ext cx="1270080" cy="1295280"/>
          </a:xfrm>
          <a:custGeom>
            <a:avLst/>
            <a:gdLst/>
            <a:ahLst/>
            <a:rect l="l" t="t" r="r" b="b"/>
            <a:pathLst>
              <a:path w="3532" h="3602">
                <a:moveTo>
                  <a:pt x="259" y="0"/>
                </a:moveTo>
                <a:cubicBezTo>
                  <a:pt x="129" y="0"/>
                  <a:pt x="0" y="129"/>
                  <a:pt x="0" y="259"/>
                </a:cubicBezTo>
                <a:lnTo>
                  <a:pt x="0" y="3341"/>
                </a:lnTo>
                <a:cubicBezTo>
                  <a:pt x="0" y="3471"/>
                  <a:pt x="129" y="3601"/>
                  <a:pt x="259" y="3601"/>
                </a:cubicBezTo>
                <a:lnTo>
                  <a:pt x="3271" y="3601"/>
                </a:lnTo>
                <a:cubicBezTo>
                  <a:pt x="3401" y="3601"/>
                  <a:pt x="3531" y="3471"/>
                  <a:pt x="3531" y="3341"/>
                </a:cubicBezTo>
                <a:lnTo>
                  <a:pt x="3531" y="259"/>
                </a:lnTo>
                <a:cubicBezTo>
                  <a:pt x="3531" y="129"/>
                  <a:pt x="3401" y="0"/>
                  <a:pt x="3271" y="0"/>
                </a:cubicBezTo>
                <a:lnTo>
                  <a:pt x="25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Output to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9"/>
          <p:cNvSpPr/>
          <p:nvPr/>
        </p:nvSpPr>
        <p:spPr>
          <a:xfrm>
            <a:off x="12327120" y="900000"/>
            <a:ext cx="1125360" cy="1727280"/>
          </a:xfrm>
          <a:custGeom>
            <a:avLst/>
            <a:gdLst/>
            <a:ahLst/>
            <a:rect l="l" t="t" r="r" b="b"/>
            <a:pathLst>
              <a:path w="3130" h="4802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571"/>
                </a:lnTo>
                <a:cubicBezTo>
                  <a:pt x="0" y="4686"/>
                  <a:pt x="114" y="4801"/>
                  <a:pt x="229" y="4801"/>
                </a:cubicBezTo>
                <a:lnTo>
                  <a:pt x="2899" y="4801"/>
                </a:lnTo>
                <a:cubicBezTo>
                  <a:pt x="3014" y="4801"/>
                  <a:pt x="3129" y="4686"/>
                  <a:pt x="3129" y="45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Mezz.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Switch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Line 30"/>
          <p:cNvSpPr/>
          <p:nvPr/>
        </p:nvSpPr>
        <p:spPr>
          <a:xfrm>
            <a:off x="13453200" y="1512000"/>
            <a:ext cx="60228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Line 31"/>
          <p:cNvSpPr/>
          <p:nvPr/>
        </p:nvSpPr>
        <p:spPr>
          <a:xfrm>
            <a:off x="13705200" y="3024000"/>
            <a:ext cx="36000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Line 32"/>
          <p:cNvSpPr/>
          <p:nvPr/>
        </p:nvSpPr>
        <p:spPr>
          <a:xfrm flipV="1">
            <a:off x="6983640" y="2663640"/>
            <a:ext cx="360" cy="79308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Line 33"/>
          <p:cNvSpPr/>
          <p:nvPr/>
        </p:nvSpPr>
        <p:spPr>
          <a:xfrm flipV="1">
            <a:off x="8773560" y="2664000"/>
            <a:ext cx="360" cy="122364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Line 34"/>
          <p:cNvSpPr/>
          <p:nvPr/>
        </p:nvSpPr>
        <p:spPr>
          <a:xfrm>
            <a:off x="10872000" y="4752000"/>
            <a:ext cx="360" cy="43200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Line 35"/>
          <p:cNvSpPr/>
          <p:nvPr/>
        </p:nvSpPr>
        <p:spPr>
          <a:xfrm flipH="1">
            <a:off x="1680840" y="5112000"/>
            <a:ext cx="62316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Line 36"/>
          <p:cNvSpPr/>
          <p:nvPr/>
        </p:nvSpPr>
        <p:spPr>
          <a:xfrm>
            <a:off x="1681200" y="1800000"/>
            <a:ext cx="76680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Line 37"/>
          <p:cNvSpPr/>
          <p:nvPr/>
        </p:nvSpPr>
        <p:spPr>
          <a:xfrm>
            <a:off x="11689200" y="1764000"/>
            <a:ext cx="67428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Line 38"/>
          <p:cNvSpPr/>
          <p:nvPr/>
        </p:nvSpPr>
        <p:spPr>
          <a:xfrm>
            <a:off x="13705200" y="2160000"/>
            <a:ext cx="360" cy="864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Line 39"/>
          <p:cNvSpPr/>
          <p:nvPr/>
        </p:nvSpPr>
        <p:spPr>
          <a:xfrm>
            <a:off x="13453200" y="2160000"/>
            <a:ext cx="25200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Line 40"/>
          <p:cNvSpPr/>
          <p:nvPr/>
        </p:nvSpPr>
        <p:spPr>
          <a:xfrm flipH="1">
            <a:off x="6012000" y="6336000"/>
            <a:ext cx="73512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Line 41"/>
          <p:cNvSpPr/>
          <p:nvPr/>
        </p:nvSpPr>
        <p:spPr>
          <a:xfrm flipH="1">
            <a:off x="3562920" y="5112000"/>
            <a:ext cx="50508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Line 42"/>
          <p:cNvSpPr/>
          <p:nvPr/>
        </p:nvSpPr>
        <p:spPr>
          <a:xfrm flipH="1">
            <a:off x="15334560" y="5184000"/>
            <a:ext cx="115344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Line 43"/>
          <p:cNvSpPr/>
          <p:nvPr/>
        </p:nvSpPr>
        <p:spPr>
          <a:xfrm flipH="1">
            <a:off x="15334920" y="6660000"/>
            <a:ext cx="115308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44"/>
          <p:cNvSpPr/>
          <p:nvPr/>
        </p:nvSpPr>
        <p:spPr>
          <a:xfrm>
            <a:off x="12327480" y="5436360"/>
            <a:ext cx="1125360" cy="1834920"/>
          </a:xfrm>
          <a:custGeom>
            <a:avLst/>
            <a:gdLst/>
            <a:ahLst/>
            <a:rect l="l" t="t" r="r" b="b"/>
            <a:pathLst>
              <a:path w="3130" h="5100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870"/>
                </a:lnTo>
                <a:cubicBezTo>
                  <a:pt x="0" y="4984"/>
                  <a:pt x="114" y="5099"/>
                  <a:pt x="229" y="5099"/>
                </a:cubicBezTo>
                <a:lnTo>
                  <a:pt x="2899" y="5099"/>
                </a:lnTo>
                <a:cubicBezTo>
                  <a:pt x="3014" y="5099"/>
                  <a:pt x="3129" y="4984"/>
                  <a:pt x="3129" y="4870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Merge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45"/>
          <p:cNvSpPr/>
          <p:nvPr/>
        </p:nvSpPr>
        <p:spPr>
          <a:xfrm>
            <a:off x="14065560" y="5976360"/>
            <a:ext cx="1269720" cy="1295280"/>
          </a:xfrm>
          <a:custGeom>
            <a:avLst/>
            <a:gdLst/>
            <a:ahLst/>
            <a:rect l="l" t="t" r="r" b="b"/>
            <a:pathLst>
              <a:path w="3531" h="3601">
                <a:moveTo>
                  <a:pt x="259" y="0"/>
                </a:moveTo>
                <a:cubicBezTo>
                  <a:pt x="129" y="0"/>
                  <a:pt x="0" y="129"/>
                  <a:pt x="0" y="259"/>
                </a:cubicBezTo>
                <a:lnTo>
                  <a:pt x="0" y="3341"/>
                </a:lnTo>
                <a:cubicBezTo>
                  <a:pt x="0" y="3470"/>
                  <a:pt x="129" y="3600"/>
                  <a:pt x="259" y="3600"/>
                </a:cubicBezTo>
                <a:lnTo>
                  <a:pt x="3270" y="3600"/>
                </a:lnTo>
                <a:cubicBezTo>
                  <a:pt x="3400" y="3600"/>
                  <a:pt x="3530" y="3470"/>
                  <a:pt x="3530" y="3341"/>
                </a:cubicBezTo>
                <a:lnTo>
                  <a:pt x="3530" y="259"/>
                </a:lnTo>
                <a:cubicBezTo>
                  <a:pt x="3530" y="129"/>
                  <a:pt x="3400" y="0"/>
                  <a:pt x="3270" y="0"/>
                </a:cubicBezTo>
                <a:lnTo>
                  <a:pt x="25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Input from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Mezzanine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(Decoder)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Line 46"/>
          <p:cNvSpPr/>
          <p:nvPr/>
        </p:nvSpPr>
        <p:spPr>
          <a:xfrm flipH="1">
            <a:off x="13489560" y="6660000"/>
            <a:ext cx="57600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Line 47"/>
          <p:cNvSpPr/>
          <p:nvPr/>
        </p:nvSpPr>
        <p:spPr>
          <a:xfrm>
            <a:off x="13777200" y="5148000"/>
            <a:ext cx="360" cy="900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Line 48"/>
          <p:cNvSpPr/>
          <p:nvPr/>
        </p:nvSpPr>
        <p:spPr>
          <a:xfrm>
            <a:off x="13777200" y="5148000"/>
            <a:ext cx="25200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Line 49"/>
          <p:cNvSpPr/>
          <p:nvPr/>
        </p:nvSpPr>
        <p:spPr>
          <a:xfrm flipH="1">
            <a:off x="13453560" y="6048000"/>
            <a:ext cx="32364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50"/>
          <p:cNvSpPr/>
          <p:nvPr/>
        </p:nvSpPr>
        <p:spPr>
          <a:xfrm>
            <a:off x="2545200" y="7128000"/>
            <a:ext cx="1558440" cy="1079280"/>
          </a:xfrm>
          <a:custGeom>
            <a:avLst/>
            <a:gdLst/>
            <a:ahLst/>
            <a:rect l="l" t="t" r="r" b="b"/>
            <a:pathLst>
              <a:path w="3702" h="2002">
                <a:moveTo>
                  <a:pt x="147" y="0"/>
                </a:moveTo>
                <a:cubicBezTo>
                  <a:pt x="73" y="0"/>
                  <a:pt x="0" y="73"/>
                  <a:pt x="0" y="147"/>
                </a:cubicBezTo>
                <a:lnTo>
                  <a:pt x="0" y="1853"/>
                </a:lnTo>
                <a:cubicBezTo>
                  <a:pt x="0" y="1927"/>
                  <a:pt x="73" y="2001"/>
                  <a:pt x="147" y="2001"/>
                </a:cubicBezTo>
                <a:lnTo>
                  <a:pt x="3553" y="2001"/>
                </a:lnTo>
                <a:cubicBezTo>
                  <a:pt x="3627" y="2001"/>
                  <a:pt x="3701" y="1927"/>
                  <a:pt x="3701" y="1853"/>
                </a:cubicBezTo>
                <a:lnTo>
                  <a:pt x="3701" y="147"/>
                </a:lnTo>
                <a:cubicBezTo>
                  <a:pt x="3701" y="73"/>
                  <a:pt x="3627" y="0"/>
                  <a:pt x="3553" y="0"/>
                </a:cubicBezTo>
                <a:lnTo>
                  <a:pt x="147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Spy RAM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Controller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Line 51"/>
          <p:cNvSpPr/>
          <p:nvPr/>
        </p:nvSpPr>
        <p:spPr>
          <a:xfrm flipH="1">
            <a:off x="4092840" y="7847640"/>
            <a:ext cx="127116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52"/>
          <p:cNvSpPr/>
          <p:nvPr/>
        </p:nvSpPr>
        <p:spPr>
          <a:xfrm>
            <a:off x="7884000" y="7056000"/>
            <a:ext cx="4031640" cy="53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Tracks for duplicate removal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 other boards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Line 53"/>
          <p:cNvSpPr/>
          <p:nvPr/>
        </p:nvSpPr>
        <p:spPr>
          <a:xfrm flipV="1">
            <a:off x="3132000" y="6192000"/>
            <a:ext cx="360" cy="93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54"/>
          <p:cNvSpPr/>
          <p:nvPr/>
        </p:nvSpPr>
        <p:spPr>
          <a:xfrm>
            <a:off x="4237200" y="7477200"/>
            <a:ext cx="1270440" cy="40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Spy data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Line 55"/>
          <p:cNvSpPr/>
          <p:nvPr/>
        </p:nvSpPr>
        <p:spPr>
          <a:xfrm>
            <a:off x="1752840" y="7776000"/>
            <a:ext cx="828360" cy="36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56"/>
          <p:cNvSpPr/>
          <p:nvPr/>
        </p:nvSpPr>
        <p:spPr>
          <a:xfrm>
            <a:off x="8223120" y="1440000"/>
            <a:ext cx="1125360" cy="1223280"/>
          </a:xfrm>
          <a:custGeom>
            <a:avLst/>
            <a:gdLst/>
            <a:ahLst/>
            <a:rect l="l" t="t" r="r" b="b"/>
            <a:pathLst>
              <a:path w="3130" h="3401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3171"/>
                </a:lnTo>
                <a:cubicBezTo>
                  <a:pt x="0" y="3285"/>
                  <a:pt x="114" y="3400"/>
                  <a:pt x="229" y="3400"/>
                </a:cubicBezTo>
                <a:lnTo>
                  <a:pt x="2899" y="3400"/>
                </a:lnTo>
                <a:cubicBezTo>
                  <a:pt x="3014" y="3400"/>
                  <a:pt x="3129" y="3285"/>
                  <a:pt x="3129" y="3171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Clustering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57"/>
          <p:cNvSpPr/>
          <p:nvPr/>
        </p:nvSpPr>
        <p:spPr>
          <a:xfrm>
            <a:off x="6423120" y="862920"/>
            <a:ext cx="1208520" cy="1800360"/>
          </a:xfrm>
          <a:custGeom>
            <a:avLst/>
            <a:gdLst/>
            <a:ahLst/>
            <a:rect l="l" t="t" r="r" b="b"/>
            <a:pathLst>
              <a:path w="3130" h="5005">
                <a:moveTo>
                  <a:pt x="229" y="0"/>
                </a:moveTo>
                <a:cubicBezTo>
                  <a:pt x="114" y="0"/>
                  <a:pt x="0" y="114"/>
                  <a:pt x="0" y="229"/>
                </a:cubicBezTo>
                <a:lnTo>
                  <a:pt x="0" y="4774"/>
                </a:lnTo>
                <a:cubicBezTo>
                  <a:pt x="0" y="4889"/>
                  <a:pt x="114" y="5004"/>
                  <a:pt x="229" y="5004"/>
                </a:cubicBezTo>
                <a:lnTo>
                  <a:pt x="2899" y="5004"/>
                </a:lnTo>
                <a:cubicBezTo>
                  <a:pt x="3014" y="5004"/>
                  <a:pt x="3129" y="4889"/>
                  <a:pt x="3129" y="4774"/>
                </a:cubicBezTo>
                <a:lnTo>
                  <a:pt x="3129" y="229"/>
                </a:lnTo>
                <a:cubicBezTo>
                  <a:pt x="3129" y="114"/>
                  <a:pt x="3014" y="0"/>
                  <a:pt x="2899" y="0"/>
                </a:cubicBezTo>
                <a:lnTo>
                  <a:pt x="22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Unpacking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58"/>
          <p:cNvSpPr/>
          <p:nvPr/>
        </p:nvSpPr>
        <p:spPr>
          <a:xfrm>
            <a:off x="13392000" y="7632000"/>
            <a:ext cx="1809360" cy="1079280"/>
          </a:xfrm>
          <a:custGeom>
            <a:avLst/>
            <a:gdLst/>
            <a:ahLst/>
            <a:rect l="l" t="t" r="r" b="b"/>
            <a:pathLst>
              <a:path w="5030" h="3002">
                <a:moveTo>
                  <a:pt x="220" y="0"/>
                </a:moveTo>
                <a:cubicBezTo>
                  <a:pt x="110" y="0"/>
                  <a:pt x="0" y="110"/>
                  <a:pt x="0" y="220"/>
                </a:cubicBezTo>
                <a:lnTo>
                  <a:pt x="0" y="2780"/>
                </a:lnTo>
                <a:cubicBezTo>
                  <a:pt x="0" y="2890"/>
                  <a:pt x="110" y="3001"/>
                  <a:pt x="220" y="3001"/>
                </a:cubicBezTo>
                <a:lnTo>
                  <a:pt x="4808" y="3001"/>
                </a:lnTo>
                <a:cubicBezTo>
                  <a:pt x="4918" y="3001"/>
                  <a:pt x="5029" y="2890"/>
                  <a:pt x="5029" y="2780"/>
                </a:cubicBezTo>
                <a:lnTo>
                  <a:pt x="5029" y="220"/>
                </a:lnTo>
                <a:cubicBezTo>
                  <a:pt x="5029" y="110"/>
                  <a:pt x="4918" y="0"/>
                  <a:pt x="4808" y="0"/>
                </a:cubicBezTo>
                <a:lnTo>
                  <a:pt x="220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ATCA &amp; TTC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Controls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Line 59"/>
          <p:cNvSpPr/>
          <p:nvPr/>
        </p:nvSpPr>
        <p:spPr>
          <a:xfrm>
            <a:off x="5616000" y="6624000"/>
            <a:ext cx="360" cy="172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Line 60"/>
          <p:cNvSpPr/>
          <p:nvPr/>
        </p:nvSpPr>
        <p:spPr>
          <a:xfrm flipH="1">
            <a:off x="6408000" y="4392000"/>
            <a:ext cx="3697200" cy="36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61"/>
          <p:cNvSpPr/>
          <p:nvPr/>
        </p:nvSpPr>
        <p:spPr>
          <a:xfrm>
            <a:off x="6084000" y="4140000"/>
            <a:ext cx="3887640" cy="28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Neighbour FPGA Synchronise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62"/>
          <p:cNvSpPr/>
          <p:nvPr/>
        </p:nvSpPr>
        <p:spPr>
          <a:xfrm>
            <a:off x="16344000" y="1224000"/>
            <a:ext cx="935280" cy="5831280"/>
          </a:xfrm>
          <a:custGeom>
            <a:avLst/>
            <a:gdLst/>
            <a:ahLst/>
            <a:rect l="l" t="t" r="r" b="b"/>
            <a:pathLst>
              <a:path w="2602" h="16201">
                <a:moveTo>
                  <a:pt x="191" y="0"/>
                </a:moveTo>
                <a:cubicBezTo>
                  <a:pt x="95" y="0"/>
                  <a:pt x="0" y="95"/>
                  <a:pt x="0" y="191"/>
                </a:cubicBezTo>
                <a:lnTo>
                  <a:pt x="0" y="16009"/>
                </a:lnTo>
                <a:cubicBezTo>
                  <a:pt x="0" y="16104"/>
                  <a:pt x="95" y="16200"/>
                  <a:pt x="191" y="16200"/>
                </a:cubicBezTo>
                <a:lnTo>
                  <a:pt x="2409" y="16200"/>
                </a:lnTo>
                <a:cubicBezTo>
                  <a:pt x="2505" y="16200"/>
                  <a:pt x="2601" y="16104"/>
                  <a:pt x="2601" y="16009"/>
                </a:cubicBezTo>
                <a:lnTo>
                  <a:pt x="2601" y="191"/>
                </a:lnTo>
                <a:cubicBezTo>
                  <a:pt x="2601" y="95"/>
                  <a:pt x="2505" y="0"/>
                  <a:pt x="2409" y="0"/>
                </a:cubicBezTo>
                <a:lnTo>
                  <a:pt x="191" y="0"/>
                </a:lnTo>
              </a:path>
            </a:pathLst>
          </a:custGeom>
          <a:solidFill>
            <a:srgbClr val="9999ff"/>
          </a:solidFill>
          <a:ln>
            <a:solidFill>
              <a:srgbClr val="808080"/>
            </a:solidFill>
          </a:ln>
          <a:effectLst>
            <a:outerShdw dist="101823" dir="2700000">
              <a:srgbClr val="c0c0c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>
              <a:lnSpc>
                <a:spcPct val="100000"/>
              </a:lnSpc>
            </a:pPr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Mezz-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anines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Line 63"/>
          <p:cNvSpPr/>
          <p:nvPr/>
        </p:nvSpPr>
        <p:spPr>
          <a:xfrm>
            <a:off x="15376320" y="8171640"/>
            <a:ext cx="96768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Line 64"/>
          <p:cNvSpPr/>
          <p:nvPr/>
        </p:nvSpPr>
        <p:spPr>
          <a:xfrm flipH="1">
            <a:off x="15202080" y="8171640"/>
            <a:ext cx="92160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Line 65"/>
          <p:cNvSpPr/>
          <p:nvPr/>
        </p:nvSpPr>
        <p:spPr>
          <a:xfrm>
            <a:off x="10872000" y="2664000"/>
            <a:ext cx="360" cy="576000"/>
          </a:xfrm>
          <a:prstGeom prst="line">
            <a:avLst/>
          </a:prstGeom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Line 66"/>
          <p:cNvSpPr/>
          <p:nvPr/>
        </p:nvSpPr>
        <p:spPr>
          <a:xfrm>
            <a:off x="9745200" y="1224000"/>
            <a:ext cx="360" cy="4248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CustomShape 67"/>
          <p:cNvSpPr/>
          <p:nvPr/>
        </p:nvSpPr>
        <p:spPr>
          <a:xfrm>
            <a:off x="9709200" y="1188000"/>
            <a:ext cx="71280" cy="7128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5" name="CustomShape 68"/>
          <p:cNvSpPr/>
          <p:nvPr/>
        </p:nvSpPr>
        <p:spPr>
          <a:xfrm>
            <a:off x="5112000" y="8280000"/>
            <a:ext cx="1871640" cy="719640"/>
          </a:xfrm>
          <a:custGeom>
            <a:avLst/>
            <a:gdLst/>
            <a:ahLst/>
            <a:rect l="l" t="t" r="r" b="b"/>
            <a:pathLst>
              <a:path w="8402" h="5602">
                <a:moveTo>
                  <a:pt x="519" y="0"/>
                </a:moveTo>
                <a:cubicBezTo>
                  <a:pt x="259" y="0"/>
                  <a:pt x="0" y="259"/>
                  <a:pt x="0" y="519"/>
                </a:cubicBezTo>
                <a:lnTo>
                  <a:pt x="0" y="5081"/>
                </a:lnTo>
                <a:cubicBezTo>
                  <a:pt x="0" y="5341"/>
                  <a:pt x="259" y="5601"/>
                  <a:pt x="519" y="5601"/>
                </a:cubicBezTo>
                <a:lnTo>
                  <a:pt x="7881" y="5601"/>
                </a:lnTo>
                <a:cubicBezTo>
                  <a:pt x="8141" y="5601"/>
                  <a:pt x="8401" y="5341"/>
                  <a:pt x="8401" y="5081"/>
                </a:cubicBezTo>
                <a:lnTo>
                  <a:pt x="8401" y="519"/>
                </a:lnTo>
                <a:cubicBezTo>
                  <a:pt x="8401" y="259"/>
                  <a:pt x="8141" y="0"/>
                  <a:pt x="7881" y="0"/>
                </a:cubicBezTo>
                <a:lnTo>
                  <a:pt x="519" y="0"/>
                </a:lnTo>
              </a:path>
            </a:pathLst>
          </a:custGeom>
          <a:solidFill>
            <a:srgbClr val="33a3a3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Neighbour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FPGA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Line 69"/>
          <p:cNvSpPr/>
          <p:nvPr/>
        </p:nvSpPr>
        <p:spPr>
          <a:xfrm>
            <a:off x="6408000" y="4392000"/>
            <a:ext cx="360" cy="3888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Line 70"/>
          <p:cNvSpPr/>
          <p:nvPr/>
        </p:nvSpPr>
        <p:spPr>
          <a:xfrm>
            <a:off x="9348840" y="1944000"/>
            <a:ext cx="74664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2592000" y="1368000"/>
            <a:ext cx="11447280" cy="7559640"/>
          </a:xfrm>
          <a:custGeom>
            <a:avLst/>
            <a:gdLst/>
            <a:ahLst/>
            <a:rect l="l" t="t" r="r" b="b"/>
            <a:pathLst>
              <a:path w="31801" h="20851">
                <a:moveTo>
                  <a:pt x="540" y="0"/>
                </a:moveTo>
                <a:cubicBezTo>
                  <a:pt x="270" y="0"/>
                  <a:pt x="0" y="270"/>
                  <a:pt x="0" y="540"/>
                </a:cubicBezTo>
                <a:lnTo>
                  <a:pt x="0" y="20309"/>
                </a:lnTo>
                <a:cubicBezTo>
                  <a:pt x="0" y="20579"/>
                  <a:pt x="270" y="20850"/>
                  <a:pt x="540" y="20850"/>
                </a:cubicBezTo>
                <a:lnTo>
                  <a:pt x="31260" y="20850"/>
                </a:lnTo>
                <a:cubicBezTo>
                  <a:pt x="31530" y="20850"/>
                  <a:pt x="31800" y="20579"/>
                  <a:pt x="31800" y="20309"/>
                </a:cubicBezTo>
                <a:lnTo>
                  <a:pt x="31800" y="540"/>
                </a:lnTo>
                <a:cubicBezTo>
                  <a:pt x="31800" y="270"/>
                  <a:pt x="31530" y="0"/>
                  <a:pt x="31260" y="0"/>
                </a:cubicBezTo>
                <a:lnTo>
                  <a:pt x="540" y="0"/>
                </a:lnTo>
              </a:path>
            </a:pathLst>
          </a:custGeom>
          <a:solidFill>
            <a:srgbClr val="edfcfe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b"/>
          <a:p>
            <a:pPr>
              <a:lnSpc>
                <a:spcPct val="100000"/>
              </a:lnSpc>
            </a:pPr>
            <a:r>
              <a:rPr b="0" lang="en-GB" sz="28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Track Processor (TP)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5832000" y="1656000"/>
            <a:ext cx="3023280" cy="2015280"/>
          </a:xfrm>
          <a:custGeom>
            <a:avLst/>
            <a:gdLst/>
            <a:ahLst/>
            <a:rect l="l" t="t" r="r" b="b"/>
            <a:pathLst>
              <a:path w="8402" h="5602">
                <a:moveTo>
                  <a:pt x="519" y="0"/>
                </a:moveTo>
                <a:cubicBezTo>
                  <a:pt x="259" y="0"/>
                  <a:pt x="0" y="259"/>
                  <a:pt x="0" y="519"/>
                </a:cubicBezTo>
                <a:lnTo>
                  <a:pt x="0" y="5081"/>
                </a:lnTo>
                <a:cubicBezTo>
                  <a:pt x="0" y="5341"/>
                  <a:pt x="259" y="5601"/>
                  <a:pt x="519" y="5601"/>
                </a:cubicBezTo>
                <a:lnTo>
                  <a:pt x="7881" y="5601"/>
                </a:lnTo>
                <a:cubicBezTo>
                  <a:pt x="8141" y="5601"/>
                  <a:pt x="8401" y="5341"/>
                  <a:pt x="8401" y="5081"/>
                </a:cubicBezTo>
                <a:lnTo>
                  <a:pt x="8401" y="519"/>
                </a:lnTo>
                <a:cubicBezTo>
                  <a:pt x="8401" y="259"/>
                  <a:pt x="8141" y="0"/>
                  <a:pt x="7881" y="0"/>
                </a:cubicBezTo>
                <a:lnTo>
                  <a:pt x="519" y="0"/>
                </a:lnTo>
              </a:path>
            </a:pathLst>
          </a:custGeom>
          <a:solidFill>
            <a:srgbClr val="33a3a3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FPGA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(TP-Module 0)</a:t>
            </a:r>
            <a:endParaRPr b="0" lang="en-GB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1927440" y="4824000"/>
            <a:ext cx="1385280" cy="2664000"/>
          </a:xfrm>
          <a:custGeom>
            <a:avLst/>
            <a:gdLst/>
            <a:ahLst/>
            <a:rect l="l" t="t" r="r" b="b"/>
            <a:pathLst>
              <a:path w="3852" h="6402">
                <a:moveTo>
                  <a:pt x="282" y="0"/>
                </a:moveTo>
                <a:cubicBezTo>
                  <a:pt x="141" y="0"/>
                  <a:pt x="0" y="141"/>
                  <a:pt x="0" y="282"/>
                </a:cubicBezTo>
                <a:lnTo>
                  <a:pt x="0" y="6118"/>
                </a:lnTo>
                <a:cubicBezTo>
                  <a:pt x="0" y="6259"/>
                  <a:pt x="141" y="6401"/>
                  <a:pt x="282" y="6401"/>
                </a:cubicBezTo>
                <a:lnTo>
                  <a:pt x="3568" y="6401"/>
                </a:lnTo>
                <a:cubicBezTo>
                  <a:pt x="3709" y="6401"/>
                  <a:pt x="3851" y="6259"/>
                  <a:pt x="3851" y="6118"/>
                </a:cubicBezTo>
                <a:lnTo>
                  <a:pt x="3851" y="282"/>
                </a:lnTo>
                <a:cubicBezTo>
                  <a:pt x="3851" y="141"/>
                  <a:pt x="3709" y="0"/>
                  <a:pt x="3568" y="0"/>
                </a:cubicBezTo>
                <a:lnTo>
                  <a:pt x="282" y="0"/>
                </a:lnTo>
              </a:path>
            </a:pathLst>
          </a:custGeom>
          <a:solidFill>
            <a:srgbClr val="ff8080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Back-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plane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4"/>
          <p:cNvSpPr/>
          <p:nvPr/>
        </p:nvSpPr>
        <p:spPr>
          <a:xfrm>
            <a:off x="1944000" y="1656000"/>
            <a:ext cx="1385280" cy="2664000"/>
          </a:xfrm>
          <a:custGeom>
            <a:avLst/>
            <a:gdLst/>
            <a:ahLst/>
            <a:rect l="l" t="t" r="r" b="b"/>
            <a:pathLst>
              <a:path w="3852" h="6402">
                <a:moveTo>
                  <a:pt x="282" y="0"/>
                </a:moveTo>
                <a:cubicBezTo>
                  <a:pt x="141" y="0"/>
                  <a:pt x="0" y="141"/>
                  <a:pt x="0" y="282"/>
                </a:cubicBezTo>
                <a:lnTo>
                  <a:pt x="0" y="6118"/>
                </a:lnTo>
                <a:cubicBezTo>
                  <a:pt x="0" y="6259"/>
                  <a:pt x="141" y="6401"/>
                  <a:pt x="282" y="6401"/>
                </a:cubicBezTo>
                <a:lnTo>
                  <a:pt x="3568" y="6401"/>
                </a:lnTo>
                <a:cubicBezTo>
                  <a:pt x="3709" y="6401"/>
                  <a:pt x="3851" y="6259"/>
                  <a:pt x="3851" y="6118"/>
                </a:cubicBezTo>
                <a:lnTo>
                  <a:pt x="3851" y="282"/>
                </a:lnTo>
                <a:cubicBezTo>
                  <a:pt x="3851" y="141"/>
                  <a:pt x="3709" y="0"/>
                  <a:pt x="3568" y="0"/>
                </a:cubicBezTo>
                <a:lnTo>
                  <a:pt x="282" y="0"/>
                </a:lnTo>
              </a:path>
            </a:pathLst>
          </a:custGeom>
          <a:solidFill>
            <a:srgbClr val="ff9966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RTM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5"/>
          <p:cNvSpPr/>
          <p:nvPr/>
        </p:nvSpPr>
        <p:spPr>
          <a:xfrm>
            <a:off x="13410000" y="6984000"/>
            <a:ext cx="1349280" cy="1728000"/>
          </a:xfrm>
          <a:custGeom>
            <a:avLst/>
            <a:gdLst/>
            <a:ahLst/>
            <a:rect l="l" t="t" r="r" b="b"/>
            <a:pathLst>
              <a:path w="3752" h="4802">
                <a:moveTo>
                  <a:pt x="275" y="0"/>
                </a:moveTo>
                <a:cubicBezTo>
                  <a:pt x="137" y="0"/>
                  <a:pt x="0" y="137"/>
                  <a:pt x="0" y="275"/>
                </a:cubicBezTo>
                <a:lnTo>
                  <a:pt x="0" y="4525"/>
                </a:lnTo>
                <a:cubicBezTo>
                  <a:pt x="0" y="4663"/>
                  <a:pt x="137" y="4801"/>
                  <a:pt x="275" y="4801"/>
                </a:cubicBezTo>
                <a:lnTo>
                  <a:pt x="3475" y="4801"/>
                </a:lnTo>
                <a:cubicBezTo>
                  <a:pt x="3613" y="4801"/>
                  <a:pt x="3751" y="4663"/>
                  <a:pt x="3751" y="4525"/>
                </a:cubicBezTo>
                <a:lnTo>
                  <a:pt x="3751" y="275"/>
                </a:lnTo>
                <a:cubicBezTo>
                  <a:pt x="3751" y="137"/>
                  <a:pt x="3613" y="0"/>
                  <a:pt x="3475" y="0"/>
                </a:cubicBezTo>
                <a:lnTo>
                  <a:pt x="275" y="0"/>
                </a:lnTo>
              </a:path>
            </a:pathLst>
          </a:custGeom>
          <a:solidFill>
            <a:srgbClr val="94bd5e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Front-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panel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6"/>
          <p:cNvSpPr/>
          <p:nvPr/>
        </p:nvSpPr>
        <p:spPr>
          <a:xfrm>
            <a:off x="11376360" y="4536360"/>
            <a:ext cx="2014920" cy="2158920"/>
          </a:xfrm>
          <a:custGeom>
            <a:avLst/>
            <a:gdLst/>
            <a:ahLst/>
            <a:rect l="l" t="t" r="r" b="b"/>
            <a:pathLst>
              <a:path w="5601" h="6001">
                <a:moveTo>
                  <a:pt x="411" y="0"/>
                </a:moveTo>
                <a:cubicBezTo>
                  <a:pt x="205" y="0"/>
                  <a:pt x="0" y="205"/>
                  <a:pt x="0" y="411"/>
                </a:cubicBezTo>
                <a:lnTo>
                  <a:pt x="0" y="5588"/>
                </a:lnTo>
                <a:cubicBezTo>
                  <a:pt x="0" y="5794"/>
                  <a:pt x="205" y="6000"/>
                  <a:pt x="411" y="6000"/>
                </a:cubicBezTo>
                <a:lnTo>
                  <a:pt x="5188" y="6000"/>
                </a:lnTo>
                <a:cubicBezTo>
                  <a:pt x="5394" y="6000"/>
                  <a:pt x="5600" y="5794"/>
                  <a:pt x="5600" y="5588"/>
                </a:cubicBezTo>
                <a:lnTo>
                  <a:pt x="5600" y="411"/>
                </a:lnTo>
                <a:cubicBezTo>
                  <a:pt x="5600" y="205"/>
                  <a:pt x="5394" y="0"/>
                  <a:pt x="5188" y="0"/>
                </a:cubicBezTo>
                <a:lnTo>
                  <a:pt x="411" y="0"/>
                </a:lnTo>
              </a:path>
            </a:pathLst>
          </a:custGeom>
          <a:solidFill>
            <a:srgbClr val="9999ff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PR/TF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Mezzanine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7"/>
          <p:cNvSpPr/>
          <p:nvPr/>
        </p:nvSpPr>
        <p:spPr>
          <a:xfrm>
            <a:off x="11376720" y="1656360"/>
            <a:ext cx="2014560" cy="2158920"/>
          </a:xfrm>
          <a:custGeom>
            <a:avLst/>
            <a:gdLst/>
            <a:ahLst/>
            <a:rect l="l" t="t" r="r" b="b"/>
            <a:pathLst>
              <a:path w="5600" h="6001">
                <a:moveTo>
                  <a:pt x="411" y="0"/>
                </a:moveTo>
                <a:cubicBezTo>
                  <a:pt x="205" y="0"/>
                  <a:pt x="0" y="205"/>
                  <a:pt x="0" y="411"/>
                </a:cubicBezTo>
                <a:lnTo>
                  <a:pt x="0" y="5588"/>
                </a:lnTo>
                <a:cubicBezTo>
                  <a:pt x="0" y="5794"/>
                  <a:pt x="205" y="6000"/>
                  <a:pt x="411" y="6000"/>
                </a:cubicBezTo>
                <a:lnTo>
                  <a:pt x="5187" y="6000"/>
                </a:lnTo>
                <a:cubicBezTo>
                  <a:pt x="5393" y="6000"/>
                  <a:pt x="5599" y="5794"/>
                  <a:pt x="5599" y="5588"/>
                </a:cubicBezTo>
                <a:lnTo>
                  <a:pt x="5599" y="411"/>
                </a:lnTo>
                <a:cubicBezTo>
                  <a:pt x="5599" y="205"/>
                  <a:pt x="5393" y="0"/>
                  <a:pt x="5187" y="0"/>
                </a:cubicBezTo>
                <a:lnTo>
                  <a:pt x="411" y="0"/>
                </a:lnTo>
              </a:path>
            </a:pathLst>
          </a:custGeom>
          <a:solidFill>
            <a:srgbClr val="9999ff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45000" bIns="45000" anchor="ctr" anchorCtr="1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PR/TF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Mezzanine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8"/>
          <p:cNvSpPr/>
          <p:nvPr/>
        </p:nvSpPr>
        <p:spPr>
          <a:xfrm>
            <a:off x="5832360" y="5184360"/>
            <a:ext cx="3023280" cy="2015280"/>
          </a:xfrm>
          <a:custGeom>
            <a:avLst/>
            <a:gdLst/>
            <a:ahLst/>
            <a:rect l="l" t="t" r="r" b="b"/>
            <a:pathLst>
              <a:path w="8402" h="5602">
                <a:moveTo>
                  <a:pt x="519" y="0"/>
                </a:moveTo>
                <a:cubicBezTo>
                  <a:pt x="259" y="0"/>
                  <a:pt x="0" y="259"/>
                  <a:pt x="0" y="519"/>
                </a:cubicBezTo>
                <a:lnTo>
                  <a:pt x="0" y="5081"/>
                </a:lnTo>
                <a:cubicBezTo>
                  <a:pt x="0" y="5341"/>
                  <a:pt x="259" y="5601"/>
                  <a:pt x="519" y="5601"/>
                </a:cubicBezTo>
                <a:lnTo>
                  <a:pt x="7881" y="5601"/>
                </a:lnTo>
                <a:cubicBezTo>
                  <a:pt x="8141" y="5601"/>
                  <a:pt x="8401" y="5341"/>
                  <a:pt x="8401" y="5081"/>
                </a:cubicBezTo>
                <a:lnTo>
                  <a:pt x="8401" y="519"/>
                </a:lnTo>
                <a:cubicBezTo>
                  <a:pt x="8401" y="259"/>
                  <a:pt x="8141" y="0"/>
                  <a:pt x="7881" y="0"/>
                </a:cubicBezTo>
                <a:lnTo>
                  <a:pt x="519" y="0"/>
                </a:lnTo>
              </a:path>
            </a:pathLst>
          </a:custGeom>
          <a:solidFill>
            <a:srgbClr val="33a3a3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FPGA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GB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(TP-Module 1)</a:t>
            </a:r>
            <a:endParaRPr b="0" lang="en-GB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Line 9"/>
          <p:cNvSpPr/>
          <p:nvPr/>
        </p:nvSpPr>
        <p:spPr>
          <a:xfrm>
            <a:off x="11664000" y="7920000"/>
            <a:ext cx="174600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CustomShape 10"/>
          <p:cNvSpPr/>
          <p:nvPr/>
        </p:nvSpPr>
        <p:spPr>
          <a:xfrm>
            <a:off x="11736000" y="7992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JTAG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Line 11"/>
          <p:cNvSpPr/>
          <p:nvPr/>
        </p:nvSpPr>
        <p:spPr>
          <a:xfrm>
            <a:off x="8856000" y="2232000"/>
            <a:ext cx="2520000" cy="360"/>
          </a:xfrm>
          <a:prstGeom prst="line">
            <a:avLst/>
          </a:prstGeom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12"/>
          <p:cNvSpPr/>
          <p:nvPr/>
        </p:nvSpPr>
        <p:spPr>
          <a:xfrm>
            <a:off x="8856360" y="3132000"/>
            <a:ext cx="2520360" cy="2519280"/>
          </a:xfrm>
          <a:custGeom>
            <a:avLst/>
            <a:gdLst/>
            <a:ahLst/>
            <a:rect l="l" t="t" r="r" b="b"/>
            <a:pathLst>
              <a:path w="7002" h="6999">
                <a:moveTo>
                  <a:pt x="0" y="6998"/>
                </a:moveTo>
                <a:cubicBezTo>
                  <a:pt x="2999" y="6998"/>
                  <a:pt x="3999" y="0"/>
                  <a:pt x="7001" y="0"/>
                </a:cubicBezTo>
              </a:path>
            </a:pathLst>
          </a:custGeom>
          <a:noFill/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Line 13"/>
          <p:cNvSpPr/>
          <p:nvPr/>
        </p:nvSpPr>
        <p:spPr>
          <a:xfrm>
            <a:off x="8856360" y="6228000"/>
            <a:ext cx="2519640" cy="360"/>
          </a:xfrm>
          <a:prstGeom prst="line">
            <a:avLst/>
          </a:prstGeom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CustomShape 14"/>
          <p:cNvSpPr/>
          <p:nvPr/>
        </p:nvSpPr>
        <p:spPr>
          <a:xfrm>
            <a:off x="6156000" y="4104000"/>
            <a:ext cx="1295280" cy="647280"/>
          </a:xfrm>
          <a:custGeom>
            <a:avLst/>
            <a:gdLst/>
            <a:ahLst/>
            <a:rect l="l" t="t" r="r" b="b"/>
            <a:pathLst>
              <a:path w="3601" h="1801">
                <a:moveTo>
                  <a:pt x="132" y="0"/>
                </a:moveTo>
                <a:cubicBezTo>
                  <a:pt x="66" y="0"/>
                  <a:pt x="0" y="66"/>
                  <a:pt x="0" y="132"/>
                </a:cubicBezTo>
                <a:lnTo>
                  <a:pt x="0" y="1668"/>
                </a:lnTo>
                <a:cubicBezTo>
                  <a:pt x="0" y="1734"/>
                  <a:pt x="66" y="1800"/>
                  <a:pt x="132" y="1800"/>
                </a:cubicBezTo>
                <a:lnTo>
                  <a:pt x="3468" y="1800"/>
                </a:lnTo>
                <a:cubicBezTo>
                  <a:pt x="3534" y="1800"/>
                  <a:pt x="3600" y="1734"/>
                  <a:pt x="3600" y="1668"/>
                </a:cubicBezTo>
                <a:lnTo>
                  <a:pt x="3600" y="132"/>
                </a:lnTo>
                <a:cubicBezTo>
                  <a:pt x="3600" y="66"/>
                  <a:pt x="3534" y="0"/>
                  <a:pt x="3468" y="0"/>
                </a:cubicBezTo>
                <a:lnTo>
                  <a:pt x="132" y="0"/>
                </a:lnTo>
              </a:path>
            </a:pathLst>
          </a:custGeom>
          <a:solidFill>
            <a:srgbClr val="b3b3b3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RAM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Line 15"/>
          <p:cNvSpPr/>
          <p:nvPr/>
        </p:nvSpPr>
        <p:spPr>
          <a:xfrm>
            <a:off x="3330000" y="2196360"/>
            <a:ext cx="2502360" cy="360"/>
          </a:xfrm>
          <a:prstGeom prst="line">
            <a:avLst/>
          </a:prstGeom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Line 16"/>
          <p:cNvSpPr/>
          <p:nvPr/>
        </p:nvSpPr>
        <p:spPr>
          <a:xfrm>
            <a:off x="3321360" y="6696720"/>
            <a:ext cx="2511360" cy="360"/>
          </a:xfrm>
          <a:prstGeom prst="line">
            <a:avLst/>
          </a:prstGeom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CustomShape 17"/>
          <p:cNvSpPr/>
          <p:nvPr/>
        </p:nvSpPr>
        <p:spPr>
          <a:xfrm>
            <a:off x="11736000" y="7645680"/>
            <a:ext cx="1169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LEDs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Line 18"/>
          <p:cNvSpPr/>
          <p:nvPr/>
        </p:nvSpPr>
        <p:spPr>
          <a:xfrm flipV="1">
            <a:off x="6804000" y="3672000"/>
            <a:ext cx="360" cy="432000"/>
          </a:xfrm>
          <a:prstGeom prst="line">
            <a:avLst/>
          </a:prstGeom>
          <a:ln w="38160">
            <a:solidFill>
              <a:srgbClr val="666666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19"/>
          <p:cNvSpPr/>
          <p:nvPr/>
        </p:nvSpPr>
        <p:spPr>
          <a:xfrm>
            <a:off x="6156360" y="7632360"/>
            <a:ext cx="1295280" cy="646920"/>
          </a:xfrm>
          <a:custGeom>
            <a:avLst/>
            <a:gdLst/>
            <a:ahLst/>
            <a:rect l="l" t="t" r="r" b="b"/>
            <a:pathLst>
              <a:path w="3602" h="1801">
                <a:moveTo>
                  <a:pt x="132" y="0"/>
                </a:moveTo>
                <a:cubicBezTo>
                  <a:pt x="66" y="0"/>
                  <a:pt x="0" y="66"/>
                  <a:pt x="0" y="132"/>
                </a:cubicBezTo>
                <a:lnTo>
                  <a:pt x="0" y="1667"/>
                </a:lnTo>
                <a:cubicBezTo>
                  <a:pt x="0" y="1733"/>
                  <a:pt x="66" y="1800"/>
                  <a:pt x="132" y="1800"/>
                </a:cubicBezTo>
                <a:lnTo>
                  <a:pt x="3468" y="1800"/>
                </a:lnTo>
                <a:cubicBezTo>
                  <a:pt x="3534" y="1800"/>
                  <a:pt x="3601" y="1733"/>
                  <a:pt x="3601" y="1667"/>
                </a:cubicBezTo>
                <a:lnTo>
                  <a:pt x="3601" y="132"/>
                </a:lnTo>
                <a:cubicBezTo>
                  <a:pt x="3601" y="66"/>
                  <a:pt x="3534" y="0"/>
                  <a:pt x="3468" y="0"/>
                </a:cubicBezTo>
                <a:lnTo>
                  <a:pt x="132" y="0"/>
                </a:lnTo>
              </a:path>
            </a:pathLst>
          </a:custGeom>
          <a:solidFill>
            <a:srgbClr val="b3b3b3"/>
          </a:solidFill>
          <a:ln>
            <a:solidFill>
              <a:srgbClr val="808080"/>
            </a:solidFill>
          </a:ln>
          <a:effectLst>
            <a:outerShdw dist="101823" dir="2700000">
              <a:srgbClr val="ccccc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GB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WenQuanYi Zen Hei Sharp"/>
              </a:rPr>
              <a:t>RAM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Line 20"/>
          <p:cNvSpPr/>
          <p:nvPr/>
        </p:nvSpPr>
        <p:spPr>
          <a:xfrm flipV="1">
            <a:off x="6804360" y="7200360"/>
            <a:ext cx="360" cy="432000"/>
          </a:xfrm>
          <a:prstGeom prst="line">
            <a:avLst/>
          </a:prstGeom>
          <a:ln w="38160">
            <a:solidFill>
              <a:srgbClr val="666666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Line 21"/>
          <p:cNvSpPr/>
          <p:nvPr/>
        </p:nvSpPr>
        <p:spPr>
          <a:xfrm flipH="1">
            <a:off x="11664000" y="8280000"/>
            <a:ext cx="1739520" cy="36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Line 22"/>
          <p:cNvSpPr/>
          <p:nvPr/>
        </p:nvSpPr>
        <p:spPr>
          <a:xfrm flipV="1">
            <a:off x="8172000" y="3672000"/>
            <a:ext cx="360" cy="1512360"/>
          </a:xfrm>
          <a:prstGeom prst="line">
            <a:avLst/>
          </a:prstGeom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23"/>
          <p:cNvSpPr/>
          <p:nvPr/>
        </p:nvSpPr>
        <p:spPr>
          <a:xfrm>
            <a:off x="11700000" y="7200000"/>
            <a:ext cx="129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0" lang="en-GB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QSFP+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24"/>
          <p:cNvSpPr/>
          <p:nvPr/>
        </p:nvSpPr>
        <p:spPr>
          <a:xfrm>
            <a:off x="8856360" y="2807280"/>
            <a:ext cx="2520360" cy="2519280"/>
          </a:xfrm>
          <a:custGeom>
            <a:avLst/>
            <a:gdLst/>
            <a:ahLst/>
            <a:rect l="l" t="t" r="r" b="b"/>
            <a:pathLst>
              <a:path w="7002" h="6999">
                <a:moveTo>
                  <a:pt x="7001" y="6998"/>
                </a:moveTo>
                <a:cubicBezTo>
                  <a:pt x="4002" y="6998"/>
                  <a:pt x="3002" y="0"/>
                  <a:pt x="0" y="0"/>
                </a:cubicBezTo>
              </a:path>
            </a:pathLst>
          </a:custGeom>
          <a:noFill/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25"/>
          <p:cNvSpPr/>
          <p:nvPr/>
        </p:nvSpPr>
        <p:spPr>
          <a:xfrm>
            <a:off x="3312720" y="3203280"/>
            <a:ext cx="2520360" cy="2519280"/>
          </a:xfrm>
          <a:custGeom>
            <a:avLst/>
            <a:gdLst/>
            <a:ahLst/>
            <a:rect l="l" t="t" r="r" b="b"/>
            <a:pathLst>
              <a:path w="7002" h="6999">
                <a:moveTo>
                  <a:pt x="0" y="6998"/>
                </a:moveTo>
                <a:cubicBezTo>
                  <a:pt x="2999" y="6998"/>
                  <a:pt x="3999" y="0"/>
                  <a:pt x="7001" y="0"/>
                </a:cubicBezTo>
              </a:path>
            </a:pathLst>
          </a:custGeom>
          <a:noFill/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CustomShape 26"/>
          <p:cNvSpPr/>
          <p:nvPr/>
        </p:nvSpPr>
        <p:spPr>
          <a:xfrm>
            <a:off x="3312720" y="3166560"/>
            <a:ext cx="2520360" cy="2519280"/>
          </a:xfrm>
          <a:custGeom>
            <a:avLst/>
            <a:gdLst/>
            <a:ahLst/>
            <a:rect l="l" t="t" r="r" b="b"/>
            <a:pathLst>
              <a:path w="7002" h="6999">
                <a:moveTo>
                  <a:pt x="7001" y="6998"/>
                </a:moveTo>
                <a:cubicBezTo>
                  <a:pt x="4002" y="6998"/>
                  <a:pt x="3002" y="0"/>
                  <a:pt x="0" y="0"/>
                </a:cubicBezTo>
              </a:path>
            </a:pathLst>
          </a:custGeom>
          <a:noFill/>
          <a:ln w="29160">
            <a:solidFill>
              <a:srgbClr val="00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CustomShape 27"/>
          <p:cNvSpPr/>
          <p:nvPr/>
        </p:nvSpPr>
        <p:spPr>
          <a:xfrm>
            <a:off x="8856720" y="3382560"/>
            <a:ext cx="2951280" cy="4092840"/>
          </a:xfrm>
          <a:custGeom>
            <a:avLst/>
            <a:gdLst/>
            <a:ahLst/>
            <a:rect l="l" t="t" r="r" b="b"/>
            <a:pathLst>
              <a:path w="8199" h="11370">
                <a:moveTo>
                  <a:pt x="8198" y="11369"/>
                </a:moveTo>
                <a:cubicBezTo>
                  <a:pt x="1598" y="11369"/>
                  <a:pt x="3002" y="0"/>
                  <a:pt x="0" y="0"/>
                </a:cubicBezTo>
              </a:path>
            </a:pathLst>
          </a:custGeom>
          <a:noFill/>
          <a:ln w="29160">
            <a:solidFill>
              <a:srgbClr val="ff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CustomShape 28"/>
          <p:cNvSpPr/>
          <p:nvPr/>
        </p:nvSpPr>
        <p:spPr>
          <a:xfrm>
            <a:off x="8856720" y="6912000"/>
            <a:ext cx="2951280" cy="563400"/>
          </a:xfrm>
          <a:custGeom>
            <a:avLst/>
            <a:gdLst/>
            <a:ahLst/>
            <a:rect l="l" t="t" r="r" b="b"/>
            <a:pathLst>
              <a:path w="8199" h="1566">
                <a:moveTo>
                  <a:pt x="8198" y="1565"/>
                </a:moveTo>
                <a:cubicBezTo>
                  <a:pt x="4598" y="1565"/>
                  <a:pt x="3002" y="0"/>
                  <a:pt x="0" y="0"/>
                </a:cubicBezTo>
              </a:path>
            </a:pathLst>
          </a:custGeom>
          <a:noFill/>
          <a:ln w="29160">
            <a:solidFill>
              <a:srgbClr val="ff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Line 29"/>
          <p:cNvSpPr/>
          <p:nvPr/>
        </p:nvSpPr>
        <p:spPr>
          <a:xfrm>
            <a:off x="11808000" y="7475400"/>
            <a:ext cx="1602000" cy="360"/>
          </a:xfrm>
          <a:prstGeom prst="line">
            <a:avLst/>
          </a:prstGeom>
          <a:ln w="29160">
            <a:solidFill>
              <a:srgbClr val="ff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Line 30"/>
          <p:cNvSpPr/>
          <p:nvPr/>
        </p:nvSpPr>
        <p:spPr>
          <a:xfrm>
            <a:off x="3321360" y="2701080"/>
            <a:ext cx="2511360" cy="360"/>
          </a:xfrm>
          <a:prstGeom prst="line">
            <a:avLst/>
          </a:prstGeom>
          <a:ln w="29160">
            <a:solidFill>
              <a:srgbClr val="ff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31"/>
          <p:cNvSpPr/>
          <p:nvPr/>
        </p:nvSpPr>
        <p:spPr>
          <a:xfrm flipV="1">
            <a:off x="3312720" y="3706560"/>
            <a:ext cx="2520360" cy="2518200"/>
          </a:xfrm>
          <a:custGeom>
            <a:avLst/>
            <a:gdLst/>
            <a:ahLst/>
            <a:rect l="l" t="t" r="r" b="b"/>
            <a:pathLst>
              <a:path w="7002" h="6999">
                <a:moveTo>
                  <a:pt x="0" y="6998"/>
                </a:moveTo>
                <a:cubicBezTo>
                  <a:pt x="2999" y="6998"/>
                  <a:pt x="3999" y="0"/>
                  <a:pt x="7001" y="0"/>
                </a:cubicBezTo>
              </a:path>
            </a:pathLst>
          </a:custGeom>
          <a:noFill/>
          <a:ln w="29160">
            <a:solidFill>
              <a:srgbClr val="ff0000"/>
            </a:solidFill>
            <a:round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CustomShape 32"/>
          <p:cNvSpPr/>
          <p:nvPr/>
        </p:nvSpPr>
        <p:spPr>
          <a:xfrm>
            <a:off x="2000160" y="1692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/>
            <a:r>
              <a:rPr b="0" lang="en-GB" sz="2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100Gb/s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33"/>
          <p:cNvSpPr/>
          <p:nvPr/>
        </p:nvSpPr>
        <p:spPr>
          <a:xfrm>
            <a:off x="1970280" y="4860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/>
            <a:r>
              <a:rPr b="0" lang="en-GB" sz="2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100Gb/s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34"/>
          <p:cNvSpPr/>
          <p:nvPr/>
        </p:nvSpPr>
        <p:spPr>
          <a:xfrm>
            <a:off x="11340000" y="4608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0" lang="en-GB" sz="2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100Gb/s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35"/>
          <p:cNvSpPr/>
          <p:nvPr/>
        </p:nvSpPr>
        <p:spPr>
          <a:xfrm>
            <a:off x="11304000" y="1728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0" lang="en-GB" sz="2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100Gb/s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CustomShape 36"/>
          <p:cNvSpPr/>
          <p:nvPr/>
        </p:nvSpPr>
        <p:spPr>
          <a:xfrm>
            <a:off x="1960200" y="3996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/>
            <a:r>
              <a:rPr b="0" lang="en-GB" sz="2200" spc="-1" strike="noStrike">
                <a:solidFill>
                  <a:srgbClr val="cc33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40Gb/s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CustomShape 37"/>
          <p:cNvSpPr/>
          <p:nvPr/>
        </p:nvSpPr>
        <p:spPr>
          <a:xfrm>
            <a:off x="13377960" y="7020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0" lang="en-GB" sz="2200" spc="-1" strike="noStrike">
                <a:solidFill>
                  <a:srgbClr val="cc33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40Gb/s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38"/>
          <p:cNvSpPr/>
          <p:nvPr/>
        </p:nvSpPr>
        <p:spPr>
          <a:xfrm>
            <a:off x="6572160" y="1692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/>
            <a:r>
              <a:rPr b="0" lang="en-GB" sz="2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220Gb/s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39"/>
          <p:cNvSpPr/>
          <p:nvPr/>
        </p:nvSpPr>
        <p:spPr>
          <a:xfrm>
            <a:off x="6572160" y="5220000"/>
            <a:ext cx="1385280" cy="34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/>
            <a:r>
              <a:rPr b="0" lang="en-GB" sz="2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220Gb/s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40"/>
          <p:cNvSpPr/>
          <p:nvPr/>
        </p:nvSpPr>
        <p:spPr>
          <a:xfrm rot="961200">
            <a:off x="9324360" y="6910560"/>
            <a:ext cx="1836000" cy="64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b="0" lang="en-GB" sz="2200" spc="-1" strike="noStrike">
                <a:solidFill>
                  <a:srgbClr val="cc33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Debug/Spy</a:t>
            </a:r>
            <a:endParaRPr b="0" lang="en-GB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10597</TotalTime>
  <Application>LibreOffice/5.3.6.1$Linux_X86_64 LibreOffice_project/30$Build-1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2017-03-16T13:51:46Z</dcterms:created>
  <dc:creator>Matt Warren</dc:creator>
  <dc:description/>
  <dc:language>en-GB</dc:language>
  <cp:lastModifiedBy>Matt Warren</cp:lastModifiedBy>
  <dcterms:modified xsi:type="dcterms:W3CDTF">2017-10-17T10:24:32Z</dcterms:modified>
  <cp:revision>87</cp:revision>
  <dc:subject/>
  <dc:title/>
</cp:coreProperties>
</file>