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</p:sldIdLst>
  <p:sldSz cx="18000662" cy="10691812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1640" cy="1665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581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224000" y="2693160"/>
            <a:ext cx="15551640" cy="275832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224000" y="5713920"/>
            <a:ext cx="15551640" cy="275832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1640" cy="1665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581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224000" y="2693160"/>
            <a:ext cx="7589160" cy="275832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9192960" y="2693160"/>
            <a:ext cx="7589160" cy="275832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9192960" y="5713920"/>
            <a:ext cx="7589160" cy="275832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224000" y="5713920"/>
            <a:ext cx="7589160" cy="275832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1640" cy="1665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581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224000" y="2693160"/>
            <a:ext cx="15551640" cy="578340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224000" y="2693160"/>
            <a:ext cx="15551640" cy="578340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5375520" y="2692800"/>
            <a:ext cx="7248240" cy="578340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5375520" y="2692800"/>
            <a:ext cx="7248240" cy="57834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1640" cy="1665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581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224000" y="2693160"/>
            <a:ext cx="15551640" cy="5783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1640" cy="1665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581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224000" y="2693160"/>
            <a:ext cx="15551640" cy="578340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1640" cy="1665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581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224000" y="2693160"/>
            <a:ext cx="7589160" cy="578340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9192960" y="2693160"/>
            <a:ext cx="7589160" cy="578340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1640" cy="1665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581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224000" y="757440"/>
            <a:ext cx="15551640" cy="7719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1640" cy="1665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581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224000" y="2693160"/>
            <a:ext cx="7589160" cy="275832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224000" y="5713920"/>
            <a:ext cx="7589160" cy="275832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9192960" y="2693160"/>
            <a:ext cx="7589160" cy="578340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1640" cy="1665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581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224000" y="2693160"/>
            <a:ext cx="7589160" cy="578340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9192960" y="2693160"/>
            <a:ext cx="7589160" cy="275832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9192960" y="5713920"/>
            <a:ext cx="7589160" cy="275832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1640" cy="1665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581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224000" y="2693160"/>
            <a:ext cx="7589160" cy="275832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9192960" y="2693160"/>
            <a:ext cx="7589160" cy="275832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224000" y="5713920"/>
            <a:ext cx="15551640" cy="2758320"/>
          </a:xfrm>
          <a:prstGeom prst="rect">
            <a:avLst/>
          </a:prstGeom>
        </p:spPr>
        <p:txBody>
          <a:bodyPr lIns="0" rIns="0" tIns="0" bIns="0"/>
          <a:p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1640" cy="1665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GB" sz="581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GB" sz="581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224000" y="2693160"/>
            <a:ext cx="15551640" cy="57834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422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GB" sz="4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369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GB" sz="3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16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GB" sz="31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6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GB" sz="26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6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GB" sz="26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6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GB" sz="26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6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GB" sz="26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224000" y="9444240"/>
            <a:ext cx="4025880" cy="687600"/>
          </a:xfrm>
          <a:prstGeom prst="rect">
            <a:avLst/>
          </a:prstGeom>
        </p:spPr>
        <p:txBody>
          <a:bodyPr lIns="0" rIns="0" tIns="0" bIns="0"/>
          <a:p>
            <a:r>
              <a:rPr b="0" lang="en-GB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6269760" y="9444240"/>
            <a:ext cx="5477400" cy="68760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GB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12749760" y="9444240"/>
            <a:ext cx="4025880" cy="687600"/>
          </a:xfrm>
          <a:prstGeom prst="rect">
            <a:avLst/>
          </a:prstGeom>
        </p:spPr>
        <p:txBody>
          <a:bodyPr lIns="0" rIns="0" tIns="0" bIns="0"/>
          <a:p>
            <a:pPr algn="r"/>
            <a:fld id="{6954FCBA-2A9F-4342-B9E9-D2495C0284C5}" type="slidenum">
              <a:rPr b="0" lang="en-GB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GB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2094840" y="576000"/>
            <a:ext cx="13673160" cy="8280000"/>
          </a:xfrm>
          <a:custGeom>
            <a:avLst/>
            <a:gdLst/>
            <a:ahLst/>
            <a:rect l="0" t="0" r="r" b="b"/>
            <a:pathLst>
              <a:path w="37983" h="23002">
                <a:moveTo>
                  <a:pt x="1054" y="0"/>
                </a:moveTo>
                <a:cubicBezTo>
                  <a:pt x="527" y="0"/>
                  <a:pt x="0" y="527"/>
                  <a:pt x="0" y="1054"/>
                </a:cubicBezTo>
                <a:lnTo>
                  <a:pt x="0" y="21946"/>
                </a:lnTo>
                <a:cubicBezTo>
                  <a:pt x="0" y="22473"/>
                  <a:pt x="527" y="23001"/>
                  <a:pt x="1054" y="23001"/>
                </a:cubicBezTo>
                <a:lnTo>
                  <a:pt x="36927" y="23001"/>
                </a:lnTo>
                <a:cubicBezTo>
                  <a:pt x="37454" y="23001"/>
                  <a:pt x="37982" y="22473"/>
                  <a:pt x="37982" y="21946"/>
                </a:cubicBezTo>
                <a:lnTo>
                  <a:pt x="37982" y="1054"/>
                </a:lnTo>
                <a:cubicBezTo>
                  <a:pt x="37982" y="527"/>
                  <a:pt x="37454" y="0"/>
                  <a:pt x="36927" y="0"/>
                </a:cubicBezTo>
                <a:lnTo>
                  <a:pt x="1054" y="0"/>
                </a:lnTo>
              </a:path>
            </a:pathLst>
          </a:custGeom>
          <a:solidFill>
            <a:srgbClr val="fefdea"/>
          </a:solidFill>
          <a:ln>
            <a:solidFill>
              <a:srgbClr val="3465a4"/>
            </a:solidFill>
            <a:custDash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b"/>
          <a:p>
            <a:pPr algn="ctr"/>
            <a:r>
              <a:rPr b="1" lang="en-GB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AMTP-Module FPGA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817200" y="1224000"/>
            <a:ext cx="864000" cy="4968000"/>
          </a:xfrm>
          <a:custGeom>
            <a:avLst/>
            <a:gdLst/>
            <a:ahLst/>
            <a:rect l="0" t="0" r="r" b="b"/>
            <a:pathLst>
              <a:path w="2402" h="13802">
                <a:moveTo>
                  <a:pt x="176" y="0"/>
                </a:moveTo>
                <a:cubicBezTo>
                  <a:pt x="88" y="0"/>
                  <a:pt x="0" y="88"/>
                  <a:pt x="0" y="176"/>
                </a:cubicBezTo>
                <a:lnTo>
                  <a:pt x="0" y="13624"/>
                </a:lnTo>
                <a:cubicBezTo>
                  <a:pt x="0" y="13712"/>
                  <a:pt x="88" y="13801"/>
                  <a:pt x="176" y="13801"/>
                </a:cubicBezTo>
                <a:lnTo>
                  <a:pt x="2224" y="13801"/>
                </a:lnTo>
                <a:cubicBezTo>
                  <a:pt x="2312" y="13801"/>
                  <a:pt x="2401" y="13712"/>
                  <a:pt x="2401" y="13624"/>
                </a:cubicBezTo>
                <a:lnTo>
                  <a:pt x="2401" y="176"/>
                </a:lnTo>
                <a:cubicBezTo>
                  <a:pt x="2401" y="88"/>
                  <a:pt x="2312" y="0"/>
                  <a:pt x="2224" y="0"/>
                </a:cubicBezTo>
                <a:lnTo>
                  <a:pt x="176" y="0"/>
                </a:lnTo>
              </a:path>
            </a:pathLst>
          </a:custGeom>
          <a:solidFill>
            <a:srgbClr val="ff9966"/>
          </a:solidFill>
          <a:ln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/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Back-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plane/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RTM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Line 3"/>
          <p:cNvSpPr/>
          <p:nvPr/>
        </p:nvSpPr>
        <p:spPr>
          <a:xfrm>
            <a:off x="15181200" y="1512000"/>
            <a:ext cx="1188000" cy="0"/>
          </a:xfrm>
          <a:prstGeom prst="line">
            <a:avLst/>
          </a:prstGeom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CustomShape 4"/>
          <p:cNvSpPr/>
          <p:nvPr/>
        </p:nvSpPr>
        <p:spPr>
          <a:xfrm>
            <a:off x="817200" y="6768000"/>
            <a:ext cx="936000" cy="1512000"/>
          </a:xfrm>
          <a:custGeom>
            <a:avLst/>
            <a:gdLst/>
            <a:ahLst/>
            <a:rect l="0" t="0" r="r" b="b"/>
            <a:pathLst>
              <a:path w="2602" h="4202">
                <a:moveTo>
                  <a:pt x="191" y="0"/>
                </a:moveTo>
                <a:cubicBezTo>
                  <a:pt x="95" y="0"/>
                  <a:pt x="0" y="95"/>
                  <a:pt x="0" y="191"/>
                </a:cubicBezTo>
                <a:lnTo>
                  <a:pt x="0" y="4009"/>
                </a:lnTo>
                <a:cubicBezTo>
                  <a:pt x="0" y="4105"/>
                  <a:pt x="95" y="4201"/>
                  <a:pt x="191" y="4201"/>
                </a:cubicBezTo>
                <a:lnTo>
                  <a:pt x="2409" y="4201"/>
                </a:lnTo>
                <a:cubicBezTo>
                  <a:pt x="2505" y="4201"/>
                  <a:pt x="2601" y="4105"/>
                  <a:pt x="2601" y="4009"/>
                </a:cubicBezTo>
                <a:lnTo>
                  <a:pt x="2601" y="191"/>
                </a:lnTo>
                <a:cubicBezTo>
                  <a:pt x="2601" y="95"/>
                  <a:pt x="2505" y="0"/>
                  <a:pt x="2409" y="0"/>
                </a:cubicBezTo>
                <a:lnTo>
                  <a:pt x="191" y="0"/>
                </a:lnTo>
              </a:path>
            </a:pathLst>
          </a:custGeom>
          <a:solidFill>
            <a:srgbClr val="b3b3b3"/>
          </a:solidFill>
          <a:ln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RAM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8Gb 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5"/>
          <p:cNvSpPr/>
          <p:nvPr/>
        </p:nvSpPr>
        <p:spPr>
          <a:xfrm>
            <a:off x="2581200" y="864000"/>
            <a:ext cx="1224000" cy="1801080"/>
          </a:xfrm>
          <a:custGeom>
            <a:avLst/>
            <a:gdLst/>
            <a:ahLst/>
            <a:rect l="0" t="0" r="r" b="b"/>
            <a:pathLst>
              <a:path w="3402" h="5005">
                <a:moveTo>
                  <a:pt x="249" y="0"/>
                </a:moveTo>
                <a:cubicBezTo>
                  <a:pt x="124" y="0"/>
                  <a:pt x="0" y="124"/>
                  <a:pt x="0" y="249"/>
                </a:cubicBezTo>
                <a:lnTo>
                  <a:pt x="0" y="4754"/>
                </a:lnTo>
                <a:cubicBezTo>
                  <a:pt x="0" y="4879"/>
                  <a:pt x="124" y="5004"/>
                  <a:pt x="249" y="5004"/>
                </a:cubicBezTo>
                <a:lnTo>
                  <a:pt x="3151" y="5004"/>
                </a:lnTo>
                <a:cubicBezTo>
                  <a:pt x="3276" y="5004"/>
                  <a:pt x="3401" y="4879"/>
                  <a:pt x="3401" y="4754"/>
                </a:cubicBezTo>
                <a:lnTo>
                  <a:pt x="3401" y="249"/>
                </a:lnTo>
                <a:cubicBezTo>
                  <a:pt x="3401" y="124"/>
                  <a:pt x="3276" y="0"/>
                  <a:pt x="3151" y="0"/>
                </a:cubicBezTo>
                <a:lnTo>
                  <a:pt x="24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Input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Transceiver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Interface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4248000" y="864000"/>
            <a:ext cx="1537560" cy="1800000"/>
          </a:xfrm>
          <a:custGeom>
            <a:avLst/>
            <a:gdLst/>
            <a:ahLst/>
            <a:rect l="0" t="0" r="r" b="b"/>
            <a:pathLst>
              <a:path w="4273" h="5002">
                <a:moveTo>
                  <a:pt x="313" y="0"/>
                </a:moveTo>
                <a:cubicBezTo>
                  <a:pt x="156" y="0"/>
                  <a:pt x="0" y="156"/>
                  <a:pt x="0" y="313"/>
                </a:cubicBezTo>
                <a:lnTo>
                  <a:pt x="0" y="4687"/>
                </a:lnTo>
                <a:cubicBezTo>
                  <a:pt x="0" y="4844"/>
                  <a:pt x="156" y="5001"/>
                  <a:pt x="313" y="5001"/>
                </a:cubicBezTo>
                <a:lnTo>
                  <a:pt x="3958" y="5001"/>
                </a:lnTo>
                <a:cubicBezTo>
                  <a:pt x="4115" y="5001"/>
                  <a:pt x="4272" y="4844"/>
                  <a:pt x="4272" y="4687"/>
                </a:cubicBezTo>
                <a:lnTo>
                  <a:pt x="4272" y="313"/>
                </a:lnTo>
                <a:cubicBezTo>
                  <a:pt x="4272" y="156"/>
                  <a:pt x="4115" y="0"/>
                  <a:pt x="3958" y="0"/>
                </a:cubicBezTo>
                <a:lnTo>
                  <a:pt x="313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Protocol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Interpret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(GBT, EF net,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Internal?)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Incl. possible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presynch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10105200" y="3240000"/>
            <a:ext cx="1584000" cy="1069560"/>
          </a:xfrm>
          <a:custGeom>
            <a:avLst/>
            <a:gdLst/>
            <a:ahLst/>
            <a:rect l="0" t="0" r="r" b="b"/>
            <a:pathLst>
              <a:path w="4402" h="2973">
                <a:moveTo>
                  <a:pt x="218" y="0"/>
                </a:moveTo>
                <a:cubicBezTo>
                  <a:pt x="109" y="0"/>
                  <a:pt x="0" y="109"/>
                  <a:pt x="0" y="218"/>
                </a:cubicBezTo>
                <a:lnTo>
                  <a:pt x="0" y="2753"/>
                </a:lnTo>
                <a:cubicBezTo>
                  <a:pt x="0" y="2862"/>
                  <a:pt x="109" y="2972"/>
                  <a:pt x="218" y="2972"/>
                </a:cubicBezTo>
                <a:lnTo>
                  <a:pt x="4182" y="2972"/>
                </a:lnTo>
                <a:cubicBezTo>
                  <a:pt x="4291" y="2972"/>
                  <a:pt x="4401" y="2862"/>
                  <a:pt x="4401" y="2753"/>
                </a:cubicBezTo>
                <a:lnTo>
                  <a:pt x="4401" y="218"/>
                </a:lnTo>
                <a:cubicBezTo>
                  <a:pt x="4401" y="109"/>
                  <a:pt x="4291" y="0"/>
                  <a:pt x="4182" y="0"/>
                </a:cubicBezTo>
                <a:lnTo>
                  <a:pt x="218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Manager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(timeouts,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busy)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8"/>
          <p:cNvSpPr/>
          <p:nvPr/>
        </p:nvSpPr>
        <p:spPr>
          <a:xfrm>
            <a:off x="2581200" y="3852000"/>
            <a:ext cx="1126080" cy="2916000"/>
          </a:xfrm>
          <a:custGeom>
            <a:avLst/>
            <a:gdLst/>
            <a:ahLst/>
            <a:rect l="0" t="0" r="r" b="b"/>
            <a:pathLst>
              <a:path w="3130" h="8102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7871"/>
                </a:lnTo>
                <a:cubicBezTo>
                  <a:pt x="0" y="7986"/>
                  <a:pt x="114" y="8101"/>
                  <a:pt x="229" y="8101"/>
                </a:cubicBezTo>
                <a:lnTo>
                  <a:pt x="2899" y="8101"/>
                </a:lnTo>
                <a:cubicBezTo>
                  <a:pt x="3014" y="8101"/>
                  <a:pt x="3129" y="7986"/>
                  <a:pt x="3129" y="7871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Output to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Other HTT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Boards/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HTT-IF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Line 9"/>
          <p:cNvSpPr/>
          <p:nvPr/>
        </p:nvSpPr>
        <p:spPr>
          <a:xfrm flipH="1">
            <a:off x="9359280" y="6048000"/>
            <a:ext cx="74592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10"/>
          <p:cNvSpPr/>
          <p:nvPr/>
        </p:nvSpPr>
        <p:spPr>
          <a:xfrm>
            <a:off x="4659120" y="3276000"/>
            <a:ext cx="1126080" cy="1692000"/>
          </a:xfrm>
          <a:custGeom>
            <a:avLst/>
            <a:gdLst/>
            <a:ahLst/>
            <a:rect l="0" t="0" r="r" b="b"/>
            <a:pathLst>
              <a:path w="3130" h="4702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4471"/>
                </a:lnTo>
                <a:cubicBezTo>
                  <a:pt x="0" y="4586"/>
                  <a:pt x="114" y="4701"/>
                  <a:pt x="229" y="4701"/>
                </a:cubicBezTo>
                <a:lnTo>
                  <a:pt x="2899" y="4701"/>
                </a:lnTo>
                <a:cubicBezTo>
                  <a:pt x="3014" y="4701"/>
                  <a:pt x="3129" y="4586"/>
                  <a:pt x="3129" y="4471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Board-to-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board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Switching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Line 11"/>
          <p:cNvSpPr/>
          <p:nvPr/>
        </p:nvSpPr>
        <p:spPr>
          <a:xfrm>
            <a:off x="8953200" y="1944000"/>
            <a:ext cx="114228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Line 12"/>
          <p:cNvSpPr/>
          <p:nvPr/>
        </p:nvSpPr>
        <p:spPr>
          <a:xfrm flipH="1">
            <a:off x="5785200" y="4464000"/>
            <a:ext cx="2988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13"/>
          <p:cNvSpPr/>
          <p:nvPr/>
        </p:nvSpPr>
        <p:spPr>
          <a:xfrm>
            <a:off x="10095480" y="862920"/>
            <a:ext cx="1593720" cy="1801080"/>
          </a:xfrm>
          <a:custGeom>
            <a:avLst/>
            <a:gdLst/>
            <a:ahLst/>
            <a:rect l="0" t="0" r="r" b="b"/>
            <a:pathLst>
              <a:path w="4429" h="5005">
                <a:moveTo>
                  <a:pt x="325" y="0"/>
                </a:moveTo>
                <a:cubicBezTo>
                  <a:pt x="162" y="0"/>
                  <a:pt x="0" y="162"/>
                  <a:pt x="0" y="325"/>
                </a:cubicBezTo>
                <a:lnTo>
                  <a:pt x="0" y="4678"/>
                </a:lnTo>
                <a:cubicBezTo>
                  <a:pt x="0" y="4841"/>
                  <a:pt x="162" y="5004"/>
                  <a:pt x="325" y="5004"/>
                </a:cubicBezTo>
                <a:lnTo>
                  <a:pt x="4102" y="5004"/>
                </a:lnTo>
                <a:cubicBezTo>
                  <a:pt x="4265" y="5004"/>
                  <a:pt x="4428" y="4841"/>
                  <a:pt x="4428" y="4678"/>
                </a:cubicBezTo>
                <a:lnTo>
                  <a:pt x="4428" y="325"/>
                </a:lnTo>
                <a:cubicBezTo>
                  <a:pt x="4428" y="162"/>
                  <a:pt x="4265" y="0"/>
                  <a:pt x="4102" y="0"/>
                </a:cubicBezTo>
                <a:lnTo>
                  <a:pt x="32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Event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Synchronise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14"/>
          <p:cNvSpPr/>
          <p:nvPr/>
        </p:nvSpPr>
        <p:spPr>
          <a:xfrm>
            <a:off x="14055840" y="862920"/>
            <a:ext cx="1280160" cy="1297080"/>
          </a:xfrm>
          <a:custGeom>
            <a:avLst/>
            <a:gdLst/>
            <a:ahLst/>
            <a:rect l="0" t="0" r="r" b="b"/>
            <a:pathLst>
              <a:path w="3558" h="3605">
                <a:moveTo>
                  <a:pt x="261" y="0"/>
                </a:moveTo>
                <a:cubicBezTo>
                  <a:pt x="130" y="0"/>
                  <a:pt x="0" y="130"/>
                  <a:pt x="0" y="261"/>
                </a:cubicBezTo>
                <a:lnTo>
                  <a:pt x="0" y="3342"/>
                </a:lnTo>
                <a:cubicBezTo>
                  <a:pt x="0" y="3473"/>
                  <a:pt x="130" y="3604"/>
                  <a:pt x="261" y="3604"/>
                </a:cubicBezTo>
                <a:lnTo>
                  <a:pt x="3295" y="3604"/>
                </a:lnTo>
                <a:cubicBezTo>
                  <a:pt x="3426" y="3604"/>
                  <a:pt x="3557" y="3473"/>
                  <a:pt x="3557" y="3342"/>
                </a:cubicBezTo>
                <a:lnTo>
                  <a:pt x="3557" y="261"/>
                </a:lnTo>
                <a:cubicBezTo>
                  <a:pt x="3557" y="130"/>
                  <a:pt x="3426" y="0"/>
                  <a:pt x="3295" y="0"/>
                </a:cubicBezTo>
                <a:lnTo>
                  <a:pt x="261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Output to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Mezzanine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Org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(FIFO, Ser.)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15"/>
          <p:cNvSpPr/>
          <p:nvPr/>
        </p:nvSpPr>
        <p:spPr>
          <a:xfrm>
            <a:off x="14065200" y="4464000"/>
            <a:ext cx="1270800" cy="1296000"/>
          </a:xfrm>
          <a:custGeom>
            <a:avLst/>
            <a:gdLst/>
            <a:ahLst/>
            <a:rect l="0" t="0" r="r" b="b"/>
            <a:pathLst>
              <a:path w="3532" h="3602">
                <a:moveTo>
                  <a:pt x="259" y="0"/>
                </a:moveTo>
                <a:cubicBezTo>
                  <a:pt x="129" y="0"/>
                  <a:pt x="0" y="129"/>
                  <a:pt x="0" y="259"/>
                </a:cubicBezTo>
                <a:lnTo>
                  <a:pt x="0" y="3341"/>
                </a:lnTo>
                <a:cubicBezTo>
                  <a:pt x="0" y="3471"/>
                  <a:pt x="129" y="3601"/>
                  <a:pt x="259" y="3601"/>
                </a:cubicBezTo>
                <a:lnTo>
                  <a:pt x="3271" y="3601"/>
                </a:lnTo>
                <a:cubicBezTo>
                  <a:pt x="3401" y="3601"/>
                  <a:pt x="3531" y="3471"/>
                  <a:pt x="3531" y="3341"/>
                </a:cubicBezTo>
                <a:lnTo>
                  <a:pt x="3531" y="259"/>
                </a:lnTo>
                <a:cubicBezTo>
                  <a:pt x="3531" y="129"/>
                  <a:pt x="3401" y="0"/>
                  <a:pt x="3271" y="0"/>
                </a:cubicBezTo>
                <a:lnTo>
                  <a:pt x="25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Input from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Mezzanine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(w/decoder)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16"/>
          <p:cNvSpPr/>
          <p:nvPr/>
        </p:nvSpPr>
        <p:spPr>
          <a:xfrm>
            <a:off x="6423120" y="5436000"/>
            <a:ext cx="1126080" cy="1801080"/>
          </a:xfrm>
          <a:custGeom>
            <a:avLst/>
            <a:gdLst/>
            <a:ahLst/>
            <a:rect l="0" t="0" r="r" b="b"/>
            <a:pathLst>
              <a:path w="3130" h="5005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4774"/>
                </a:lnTo>
                <a:cubicBezTo>
                  <a:pt x="0" y="4889"/>
                  <a:pt x="114" y="5004"/>
                  <a:pt x="229" y="5004"/>
                </a:cubicBezTo>
                <a:lnTo>
                  <a:pt x="2899" y="5004"/>
                </a:lnTo>
                <a:cubicBezTo>
                  <a:pt x="3014" y="5004"/>
                  <a:pt x="3129" y="4889"/>
                  <a:pt x="3129" y="4774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Output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Data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17"/>
          <p:cNvSpPr/>
          <p:nvPr/>
        </p:nvSpPr>
        <p:spPr>
          <a:xfrm>
            <a:off x="10105200" y="4896000"/>
            <a:ext cx="1584000" cy="1801080"/>
          </a:xfrm>
          <a:custGeom>
            <a:avLst/>
            <a:gdLst/>
            <a:ahLst/>
            <a:rect l="0" t="0" r="r" b="b"/>
            <a:pathLst>
              <a:path w="4402" h="5005">
                <a:moveTo>
                  <a:pt x="323" y="0"/>
                </a:moveTo>
                <a:cubicBezTo>
                  <a:pt x="161" y="0"/>
                  <a:pt x="0" y="161"/>
                  <a:pt x="0" y="323"/>
                </a:cubicBezTo>
                <a:lnTo>
                  <a:pt x="0" y="4680"/>
                </a:lnTo>
                <a:cubicBezTo>
                  <a:pt x="0" y="4842"/>
                  <a:pt x="161" y="5004"/>
                  <a:pt x="323" y="5004"/>
                </a:cubicBezTo>
                <a:lnTo>
                  <a:pt x="4077" y="5004"/>
                </a:lnTo>
                <a:cubicBezTo>
                  <a:pt x="4239" y="5004"/>
                  <a:pt x="4401" y="4842"/>
                  <a:pt x="4401" y="4680"/>
                </a:cubicBezTo>
                <a:lnTo>
                  <a:pt x="4401" y="323"/>
                </a:lnTo>
                <a:cubicBezTo>
                  <a:pt x="4401" y="161"/>
                  <a:pt x="4239" y="0"/>
                  <a:pt x="4077" y="0"/>
                </a:cubicBezTo>
                <a:lnTo>
                  <a:pt x="323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Track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Candidate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Synchronise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18"/>
          <p:cNvSpPr/>
          <p:nvPr/>
        </p:nvSpPr>
        <p:spPr>
          <a:xfrm>
            <a:off x="8233200" y="5436000"/>
            <a:ext cx="1126080" cy="1260000"/>
          </a:xfrm>
          <a:custGeom>
            <a:avLst/>
            <a:gdLst/>
            <a:ahLst/>
            <a:rect l="0" t="0" r="r" b="b"/>
            <a:pathLst>
              <a:path w="3130" h="3501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3271"/>
                </a:lnTo>
                <a:cubicBezTo>
                  <a:pt x="0" y="3385"/>
                  <a:pt x="114" y="3500"/>
                  <a:pt x="229" y="3500"/>
                </a:cubicBezTo>
                <a:lnTo>
                  <a:pt x="2899" y="3500"/>
                </a:lnTo>
                <a:cubicBezTo>
                  <a:pt x="3014" y="3500"/>
                  <a:pt x="3129" y="3385"/>
                  <a:pt x="3129" y="3271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Duplicate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Removal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Line 19"/>
          <p:cNvSpPr/>
          <p:nvPr/>
        </p:nvSpPr>
        <p:spPr>
          <a:xfrm>
            <a:off x="6973200" y="1224000"/>
            <a:ext cx="312228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20"/>
          <p:cNvSpPr/>
          <p:nvPr/>
        </p:nvSpPr>
        <p:spPr>
          <a:xfrm>
            <a:off x="9709200" y="1188000"/>
            <a:ext cx="72000" cy="7200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Line 21"/>
          <p:cNvSpPr/>
          <p:nvPr/>
        </p:nvSpPr>
        <p:spPr>
          <a:xfrm flipH="1">
            <a:off x="5785200" y="3744000"/>
            <a:ext cx="936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Line 22"/>
          <p:cNvSpPr/>
          <p:nvPr/>
        </p:nvSpPr>
        <p:spPr>
          <a:xfrm flipH="1">
            <a:off x="11689200" y="5796000"/>
            <a:ext cx="63828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Line 23"/>
          <p:cNvSpPr/>
          <p:nvPr/>
        </p:nvSpPr>
        <p:spPr>
          <a:xfrm>
            <a:off x="3805200" y="1764000"/>
            <a:ext cx="468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Line 24"/>
          <p:cNvSpPr/>
          <p:nvPr/>
        </p:nvSpPr>
        <p:spPr>
          <a:xfrm>
            <a:off x="5785560" y="1800000"/>
            <a:ext cx="63756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Line 25"/>
          <p:cNvSpPr/>
          <p:nvPr/>
        </p:nvSpPr>
        <p:spPr>
          <a:xfrm>
            <a:off x="7369200" y="2016000"/>
            <a:ext cx="85392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Line 26"/>
          <p:cNvSpPr/>
          <p:nvPr/>
        </p:nvSpPr>
        <p:spPr>
          <a:xfrm flipH="1">
            <a:off x="7549200" y="6912000"/>
            <a:ext cx="477828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Line 27"/>
          <p:cNvSpPr/>
          <p:nvPr/>
        </p:nvSpPr>
        <p:spPr>
          <a:xfrm>
            <a:off x="9745200" y="5256000"/>
            <a:ext cx="360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Line 28"/>
          <p:cNvSpPr/>
          <p:nvPr/>
        </p:nvSpPr>
        <p:spPr>
          <a:xfrm>
            <a:off x="15190560" y="3024000"/>
            <a:ext cx="1153440" cy="0"/>
          </a:xfrm>
          <a:prstGeom prst="line">
            <a:avLst/>
          </a:prstGeom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Line 29"/>
          <p:cNvSpPr/>
          <p:nvPr/>
        </p:nvSpPr>
        <p:spPr>
          <a:xfrm flipH="1">
            <a:off x="7549200" y="5904000"/>
            <a:ext cx="684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30"/>
          <p:cNvSpPr/>
          <p:nvPr/>
        </p:nvSpPr>
        <p:spPr>
          <a:xfrm>
            <a:off x="14065200" y="2376000"/>
            <a:ext cx="1270800" cy="1296000"/>
          </a:xfrm>
          <a:custGeom>
            <a:avLst/>
            <a:gdLst/>
            <a:ahLst/>
            <a:rect l="0" t="0" r="r" b="b"/>
            <a:pathLst>
              <a:path w="3532" h="3602">
                <a:moveTo>
                  <a:pt x="259" y="0"/>
                </a:moveTo>
                <a:cubicBezTo>
                  <a:pt x="129" y="0"/>
                  <a:pt x="0" y="129"/>
                  <a:pt x="0" y="259"/>
                </a:cubicBezTo>
                <a:lnTo>
                  <a:pt x="0" y="3341"/>
                </a:lnTo>
                <a:cubicBezTo>
                  <a:pt x="0" y="3471"/>
                  <a:pt x="129" y="3601"/>
                  <a:pt x="259" y="3601"/>
                </a:cubicBezTo>
                <a:lnTo>
                  <a:pt x="3271" y="3601"/>
                </a:lnTo>
                <a:cubicBezTo>
                  <a:pt x="3401" y="3601"/>
                  <a:pt x="3531" y="3471"/>
                  <a:pt x="3531" y="3341"/>
                </a:cubicBezTo>
                <a:lnTo>
                  <a:pt x="3531" y="259"/>
                </a:lnTo>
                <a:cubicBezTo>
                  <a:pt x="3531" y="129"/>
                  <a:pt x="3401" y="0"/>
                  <a:pt x="3271" y="0"/>
                </a:cubicBezTo>
                <a:lnTo>
                  <a:pt x="25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Output to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Mezzanine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Org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(FIFO, ser.)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CustomShape 31"/>
          <p:cNvSpPr/>
          <p:nvPr/>
        </p:nvSpPr>
        <p:spPr>
          <a:xfrm>
            <a:off x="12327120" y="900000"/>
            <a:ext cx="1126080" cy="1728000"/>
          </a:xfrm>
          <a:custGeom>
            <a:avLst/>
            <a:gdLst/>
            <a:ahLst/>
            <a:rect l="0" t="0" r="r" b="b"/>
            <a:pathLst>
              <a:path w="3130" h="4802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4571"/>
                </a:lnTo>
                <a:cubicBezTo>
                  <a:pt x="0" y="4686"/>
                  <a:pt x="114" y="4801"/>
                  <a:pt x="229" y="4801"/>
                </a:cubicBezTo>
                <a:lnTo>
                  <a:pt x="2899" y="4801"/>
                </a:lnTo>
                <a:cubicBezTo>
                  <a:pt x="3014" y="4801"/>
                  <a:pt x="3129" y="4686"/>
                  <a:pt x="3129" y="4571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Mezz.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Switch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Line 32"/>
          <p:cNvSpPr/>
          <p:nvPr/>
        </p:nvSpPr>
        <p:spPr>
          <a:xfrm>
            <a:off x="13453200" y="1512000"/>
            <a:ext cx="60228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Line 33"/>
          <p:cNvSpPr/>
          <p:nvPr/>
        </p:nvSpPr>
        <p:spPr>
          <a:xfrm>
            <a:off x="13705200" y="3024000"/>
            <a:ext cx="360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Line 34"/>
          <p:cNvSpPr/>
          <p:nvPr/>
        </p:nvSpPr>
        <p:spPr>
          <a:xfrm>
            <a:off x="10861200" y="2664000"/>
            <a:ext cx="0" cy="576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Line 35"/>
          <p:cNvSpPr/>
          <p:nvPr/>
        </p:nvSpPr>
        <p:spPr>
          <a:xfrm>
            <a:off x="9745200" y="1224000"/>
            <a:ext cx="0" cy="40320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Line 36"/>
          <p:cNvSpPr/>
          <p:nvPr/>
        </p:nvSpPr>
        <p:spPr>
          <a:xfrm flipV="1">
            <a:off x="6721200" y="2664000"/>
            <a:ext cx="0" cy="10800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Line 37"/>
          <p:cNvSpPr/>
          <p:nvPr/>
        </p:nvSpPr>
        <p:spPr>
          <a:xfrm flipV="1">
            <a:off x="8773200" y="2664000"/>
            <a:ext cx="0" cy="18000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Line 38"/>
          <p:cNvSpPr/>
          <p:nvPr/>
        </p:nvSpPr>
        <p:spPr>
          <a:xfrm flipV="1">
            <a:off x="10861200" y="2664000"/>
            <a:ext cx="0" cy="576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Line 39"/>
          <p:cNvSpPr/>
          <p:nvPr/>
        </p:nvSpPr>
        <p:spPr>
          <a:xfrm>
            <a:off x="10861200" y="4320000"/>
            <a:ext cx="0" cy="576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Line 40"/>
          <p:cNvSpPr/>
          <p:nvPr/>
        </p:nvSpPr>
        <p:spPr>
          <a:xfrm flipV="1">
            <a:off x="10861200" y="4320000"/>
            <a:ext cx="0" cy="576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Line 41"/>
          <p:cNvSpPr/>
          <p:nvPr/>
        </p:nvSpPr>
        <p:spPr>
          <a:xfrm>
            <a:off x="7704000" y="3995640"/>
            <a:ext cx="576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CustomShape 42"/>
          <p:cNvSpPr/>
          <p:nvPr/>
        </p:nvSpPr>
        <p:spPr>
          <a:xfrm>
            <a:off x="7092360" y="3960000"/>
            <a:ext cx="72000" cy="7200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Line 43"/>
          <p:cNvSpPr/>
          <p:nvPr/>
        </p:nvSpPr>
        <p:spPr>
          <a:xfrm flipH="1">
            <a:off x="1681200" y="5292000"/>
            <a:ext cx="900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Line 44"/>
          <p:cNvSpPr/>
          <p:nvPr/>
        </p:nvSpPr>
        <p:spPr>
          <a:xfrm>
            <a:off x="1681200" y="1800000"/>
            <a:ext cx="900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Line 45"/>
          <p:cNvSpPr/>
          <p:nvPr/>
        </p:nvSpPr>
        <p:spPr>
          <a:xfrm>
            <a:off x="11689200" y="1764000"/>
            <a:ext cx="67428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Line 46"/>
          <p:cNvSpPr/>
          <p:nvPr/>
        </p:nvSpPr>
        <p:spPr>
          <a:xfrm>
            <a:off x="13705200" y="2160000"/>
            <a:ext cx="0" cy="8640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Line 47"/>
          <p:cNvSpPr/>
          <p:nvPr/>
        </p:nvSpPr>
        <p:spPr>
          <a:xfrm>
            <a:off x="13453200" y="2160000"/>
            <a:ext cx="252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Line 48"/>
          <p:cNvSpPr/>
          <p:nvPr/>
        </p:nvSpPr>
        <p:spPr>
          <a:xfrm flipH="1">
            <a:off x="3707280" y="6336000"/>
            <a:ext cx="270072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Line 49"/>
          <p:cNvSpPr/>
          <p:nvPr/>
        </p:nvSpPr>
        <p:spPr>
          <a:xfrm flipH="1">
            <a:off x="3707280" y="4248000"/>
            <a:ext cx="95184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Line 50"/>
          <p:cNvSpPr/>
          <p:nvPr/>
        </p:nvSpPr>
        <p:spPr>
          <a:xfrm flipH="1">
            <a:off x="15334560" y="5184000"/>
            <a:ext cx="115344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Line 51"/>
          <p:cNvSpPr/>
          <p:nvPr/>
        </p:nvSpPr>
        <p:spPr>
          <a:xfrm flipH="1">
            <a:off x="15334920" y="6660000"/>
            <a:ext cx="115308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CustomShape 52"/>
          <p:cNvSpPr/>
          <p:nvPr/>
        </p:nvSpPr>
        <p:spPr>
          <a:xfrm>
            <a:off x="12327480" y="5436360"/>
            <a:ext cx="1126080" cy="1835640"/>
          </a:xfrm>
          <a:custGeom>
            <a:avLst/>
            <a:gdLst/>
            <a:ahLst/>
            <a:rect l="0" t="0" r="r" b="b"/>
            <a:pathLst>
              <a:path w="3130" h="5100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4870"/>
                </a:lnTo>
                <a:cubicBezTo>
                  <a:pt x="0" y="4984"/>
                  <a:pt x="114" y="5099"/>
                  <a:pt x="229" y="5099"/>
                </a:cubicBezTo>
                <a:lnTo>
                  <a:pt x="2899" y="5099"/>
                </a:lnTo>
                <a:cubicBezTo>
                  <a:pt x="3014" y="5099"/>
                  <a:pt x="3129" y="4984"/>
                  <a:pt x="3129" y="4870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Merge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53"/>
          <p:cNvSpPr/>
          <p:nvPr/>
        </p:nvSpPr>
        <p:spPr>
          <a:xfrm>
            <a:off x="14065560" y="5976360"/>
            <a:ext cx="1270440" cy="1296000"/>
          </a:xfrm>
          <a:custGeom>
            <a:avLst/>
            <a:gdLst/>
            <a:ahLst/>
            <a:rect l="0" t="0" r="r" b="b"/>
            <a:pathLst>
              <a:path w="3531" h="3601">
                <a:moveTo>
                  <a:pt x="259" y="0"/>
                </a:moveTo>
                <a:cubicBezTo>
                  <a:pt x="129" y="0"/>
                  <a:pt x="0" y="129"/>
                  <a:pt x="0" y="259"/>
                </a:cubicBezTo>
                <a:lnTo>
                  <a:pt x="0" y="3341"/>
                </a:lnTo>
                <a:cubicBezTo>
                  <a:pt x="0" y="3470"/>
                  <a:pt x="129" y="3600"/>
                  <a:pt x="259" y="3600"/>
                </a:cubicBezTo>
                <a:lnTo>
                  <a:pt x="3270" y="3600"/>
                </a:lnTo>
                <a:cubicBezTo>
                  <a:pt x="3400" y="3600"/>
                  <a:pt x="3530" y="3470"/>
                  <a:pt x="3530" y="3341"/>
                </a:cubicBezTo>
                <a:lnTo>
                  <a:pt x="3530" y="259"/>
                </a:lnTo>
                <a:cubicBezTo>
                  <a:pt x="3530" y="129"/>
                  <a:pt x="3400" y="0"/>
                  <a:pt x="3270" y="0"/>
                </a:cubicBezTo>
                <a:lnTo>
                  <a:pt x="25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Input from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Mezzanine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(w/decoder)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Line 54"/>
          <p:cNvSpPr/>
          <p:nvPr/>
        </p:nvSpPr>
        <p:spPr>
          <a:xfrm flipH="1">
            <a:off x="13489560" y="6660000"/>
            <a:ext cx="576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Line 55"/>
          <p:cNvSpPr/>
          <p:nvPr/>
        </p:nvSpPr>
        <p:spPr>
          <a:xfrm>
            <a:off x="13777200" y="5148000"/>
            <a:ext cx="0" cy="9000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Line 56"/>
          <p:cNvSpPr/>
          <p:nvPr/>
        </p:nvSpPr>
        <p:spPr>
          <a:xfrm>
            <a:off x="13777200" y="5148000"/>
            <a:ext cx="252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Line 57"/>
          <p:cNvSpPr/>
          <p:nvPr/>
        </p:nvSpPr>
        <p:spPr>
          <a:xfrm flipH="1">
            <a:off x="13453560" y="6048000"/>
            <a:ext cx="32364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CustomShape 58"/>
          <p:cNvSpPr/>
          <p:nvPr/>
        </p:nvSpPr>
        <p:spPr>
          <a:xfrm>
            <a:off x="2869200" y="7416000"/>
            <a:ext cx="1332000" cy="720000"/>
          </a:xfrm>
          <a:custGeom>
            <a:avLst/>
            <a:gdLst/>
            <a:ahLst/>
            <a:rect l="0" t="0" r="r" b="b"/>
            <a:pathLst>
              <a:path w="3702" h="2002">
                <a:moveTo>
                  <a:pt x="147" y="0"/>
                </a:moveTo>
                <a:cubicBezTo>
                  <a:pt x="73" y="0"/>
                  <a:pt x="0" y="73"/>
                  <a:pt x="0" y="147"/>
                </a:cubicBezTo>
                <a:lnTo>
                  <a:pt x="0" y="1853"/>
                </a:lnTo>
                <a:cubicBezTo>
                  <a:pt x="0" y="1927"/>
                  <a:pt x="73" y="2001"/>
                  <a:pt x="147" y="2001"/>
                </a:cubicBezTo>
                <a:lnTo>
                  <a:pt x="3553" y="2001"/>
                </a:lnTo>
                <a:cubicBezTo>
                  <a:pt x="3627" y="2001"/>
                  <a:pt x="3701" y="1927"/>
                  <a:pt x="3701" y="1853"/>
                </a:cubicBezTo>
                <a:lnTo>
                  <a:pt x="3701" y="147"/>
                </a:lnTo>
                <a:cubicBezTo>
                  <a:pt x="3701" y="73"/>
                  <a:pt x="3627" y="0"/>
                  <a:pt x="3553" y="0"/>
                </a:cubicBezTo>
                <a:lnTo>
                  <a:pt x="147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Spy RAM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Controller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Line 59"/>
          <p:cNvSpPr/>
          <p:nvPr/>
        </p:nvSpPr>
        <p:spPr>
          <a:xfrm flipH="1">
            <a:off x="4201200" y="7801200"/>
            <a:ext cx="1080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TextShape 60"/>
          <p:cNvSpPr txBox="1"/>
          <p:nvPr/>
        </p:nvSpPr>
        <p:spPr>
          <a:xfrm>
            <a:off x="8737200" y="6625800"/>
            <a:ext cx="2422800" cy="1114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Tracks for duplicate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removal on other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boards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Line 61"/>
          <p:cNvSpPr/>
          <p:nvPr/>
        </p:nvSpPr>
        <p:spPr>
          <a:xfrm flipV="1">
            <a:off x="3193200" y="6768000"/>
            <a:ext cx="0" cy="648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0" name="TextShape 62"/>
          <p:cNvSpPr txBox="1"/>
          <p:nvPr/>
        </p:nvSpPr>
        <p:spPr>
          <a:xfrm>
            <a:off x="4381200" y="7441200"/>
            <a:ext cx="2052000" cy="406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Spy data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Line 63"/>
          <p:cNvSpPr/>
          <p:nvPr/>
        </p:nvSpPr>
        <p:spPr>
          <a:xfrm flipH="1">
            <a:off x="1753200" y="7776000"/>
            <a:ext cx="936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2" name="Line 64"/>
          <p:cNvSpPr/>
          <p:nvPr/>
        </p:nvSpPr>
        <p:spPr>
          <a:xfrm>
            <a:off x="2329200" y="7776000"/>
            <a:ext cx="540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CustomShape 65"/>
          <p:cNvSpPr/>
          <p:nvPr/>
        </p:nvSpPr>
        <p:spPr>
          <a:xfrm>
            <a:off x="8223120" y="1440000"/>
            <a:ext cx="1126080" cy="1224000"/>
          </a:xfrm>
          <a:custGeom>
            <a:avLst/>
            <a:gdLst/>
            <a:ahLst/>
            <a:rect l="0" t="0" r="r" b="b"/>
            <a:pathLst>
              <a:path w="3130" h="3401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3171"/>
                </a:lnTo>
                <a:cubicBezTo>
                  <a:pt x="0" y="3285"/>
                  <a:pt x="114" y="3400"/>
                  <a:pt x="229" y="3400"/>
                </a:cubicBezTo>
                <a:lnTo>
                  <a:pt x="2899" y="3400"/>
                </a:lnTo>
                <a:cubicBezTo>
                  <a:pt x="3014" y="3400"/>
                  <a:pt x="3129" y="3285"/>
                  <a:pt x="3129" y="3171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Clustering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66"/>
          <p:cNvSpPr/>
          <p:nvPr/>
        </p:nvSpPr>
        <p:spPr>
          <a:xfrm>
            <a:off x="6423120" y="862920"/>
            <a:ext cx="1126080" cy="1801080"/>
          </a:xfrm>
          <a:custGeom>
            <a:avLst/>
            <a:gdLst/>
            <a:ahLst/>
            <a:rect l="0" t="0" r="r" b="b"/>
            <a:pathLst>
              <a:path w="3130" h="5005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4774"/>
                </a:lnTo>
                <a:cubicBezTo>
                  <a:pt x="0" y="4889"/>
                  <a:pt x="114" y="5004"/>
                  <a:pt x="229" y="5004"/>
                </a:cubicBezTo>
                <a:lnTo>
                  <a:pt x="2899" y="5004"/>
                </a:lnTo>
                <a:cubicBezTo>
                  <a:pt x="3014" y="5004"/>
                  <a:pt x="3129" y="4889"/>
                  <a:pt x="3129" y="4774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Data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Unpacking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67"/>
          <p:cNvSpPr/>
          <p:nvPr/>
        </p:nvSpPr>
        <p:spPr>
          <a:xfrm>
            <a:off x="13392000" y="7632000"/>
            <a:ext cx="1810080" cy="1080000"/>
          </a:xfrm>
          <a:custGeom>
            <a:avLst/>
            <a:gdLst/>
            <a:ahLst/>
            <a:rect l="0" t="0" r="r" b="b"/>
            <a:pathLst>
              <a:path w="5030" h="3002">
                <a:moveTo>
                  <a:pt x="220" y="0"/>
                </a:moveTo>
                <a:cubicBezTo>
                  <a:pt x="110" y="0"/>
                  <a:pt x="0" y="110"/>
                  <a:pt x="0" y="220"/>
                </a:cubicBezTo>
                <a:lnTo>
                  <a:pt x="0" y="2780"/>
                </a:lnTo>
                <a:cubicBezTo>
                  <a:pt x="0" y="2890"/>
                  <a:pt x="110" y="3001"/>
                  <a:pt x="220" y="3001"/>
                </a:cubicBezTo>
                <a:lnTo>
                  <a:pt x="4808" y="3001"/>
                </a:lnTo>
                <a:cubicBezTo>
                  <a:pt x="4918" y="3001"/>
                  <a:pt x="5029" y="2890"/>
                  <a:pt x="5029" y="2780"/>
                </a:cubicBezTo>
                <a:lnTo>
                  <a:pt x="5029" y="220"/>
                </a:lnTo>
                <a:cubicBezTo>
                  <a:pt x="5029" y="110"/>
                  <a:pt x="4918" y="0"/>
                  <a:pt x="4808" y="0"/>
                </a:cubicBezTo>
                <a:lnTo>
                  <a:pt x="220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ATCA &amp; TTC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Controls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Line 68"/>
          <p:cNvSpPr/>
          <p:nvPr/>
        </p:nvSpPr>
        <p:spPr>
          <a:xfrm flipV="1">
            <a:off x="7128000" y="2664000"/>
            <a:ext cx="0" cy="2664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7" name="Line 69"/>
          <p:cNvSpPr/>
          <p:nvPr/>
        </p:nvSpPr>
        <p:spPr>
          <a:xfrm>
            <a:off x="7128000" y="2808000"/>
            <a:ext cx="0" cy="2628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8" name="Line 70"/>
          <p:cNvSpPr/>
          <p:nvPr/>
        </p:nvSpPr>
        <p:spPr>
          <a:xfrm flipH="1">
            <a:off x="7164360" y="3995640"/>
            <a:ext cx="53964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9" name="TextShape 71"/>
          <p:cNvSpPr txBox="1"/>
          <p:nvPr/>
        </p:nvSpPr>
        <p:spPr>
          <a:xfrm>
            <a:off x="7128000" y="3156840"/>
            <a:ext cx="2052000" cy="838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Neighbour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FPGA I/O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Line 72"/>
          <p:cNvSpPr/>
          <p:nvPr/>
        </p:nvSpPr>
        <p:spPr>
          <a:xfrm>
            <a:off x="11763000" y="3995640"/>
            <a:ext cx="1269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Line 73"/>
          <p:cNvSpPr/>
          <p:nvPr/>
        </p:nvSpPr>
        <p:spPr>
          <a:xfrm flipH="1">
            <a:off x="11691360" y="3995640"/>
            <a:ext cx="46764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2" name="TextShape 74"/>
          <p:cNvSpPr txBox="1"/>
          <p:nvPr/>
        </p:nvSpPr>
        <p:spPr>
          <a:xfrm>
            <a:off x="11691000" y="3137400"/>
            <a:ext cx="2052000" cy="858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Neighbour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FPGA Synchronise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75"/>
          <p:cNvSpPr/>
          <p:nvPr/>
        </p:nvSpPr>
        <p:spPr>
          <a:xfrm>
            <a:off x="16344000" y="1224000"/>
            <a:ext cx="936000" cy="5832000"/>
          </a:xfrm>
          <a:custGeom>
            <a:avLst/>
            <a:gdLst/>
            <a:ahLst/>
            <a:rect l="0" t="0" r="r" b="b"/>
            <a:pathLst>
              <a:path w="2602" h="16201">
                <a:moveTo>
                  <a:pt x="191" y="0"/>
                </a:moveTo>
                <a:cubicBezTo>
                  <a:pt x="95" y="0"/>
                  <a:pt x="0" y="95"/>
                  <a:pt x="0" y="191"/>
                </a:cubicBezTo>
                <a:lnTo>
                  <a:pt x="0" y="16009"/>
                </a:lnTo>
                <a:cubicBezTo>
                  <a:pt x="0" y="16104"/>
                  <a:pt x="95" y="16200"/>
                  <a:pt x="191" y="16200"/>
                </a:cubicBezTo>
                <a:lnTo>
                  <a:pt x="2409" y="16200"/>
                </a:lnTo>
                <a:cubicBezTo>
                  <a:pt x="2505" y="16200"/>
                  <a:pt x="2601" y="16104"/>
                  <a:pt x="2601" y="16009"/>
                </a:cubicBezTo>
                <a:lnTo>
                  <a:pt x="2601" y="191"/>
                </a:lnTo>
                <a:cubicBezTo>
                  <a:pt x="2601" y="95"/>
                  <a:pt x="2505" y="0"/>
                  <a:pt x="2409" y="0"/>
                </a:cubicBezTo>
                <a:lnTo>
                  <a:pt x="191" y="0"/>
                </a:lnTo>
              </a:path>
            </a:pathLst>
          </a:custGeom>
          <a:solidFill>
            <a:srgbClr val="9999ff"/>
          </a:solidFill>
          <a:ln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/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Mezz-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anines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Line 76"/>
          <p:cNvSpPr/>
          <p:nvPr/>
        </p:nvSpPr>
        <p:spPr>
          <a:xfrm>
            <a:off x="15376320" y="8171640"/>
            <a:ext cx="96768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Line 77"/>
          <p:cNvSpPr/>
          <p:nvPr/>
        </p:nvSpPr>
        <p:spPr>
          <a:xfrm flipH="1">
            <a:off x="15202080" y="8171640"/>
            <a:ext cx="9216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2592000" y="1422360"/>
            <a:ext cx="11448000" cy="7505640"/>
          </a:xfrm>
          <a:custGeom>
            <a:avLst/>
            <a:gdLst/>
            <a:ahLst/>
            <a:rect l="0" t="0" r="r" b="b"/>
            <a:pathLst>
              <a:path w="31801" h="20851">
                <a:moveTo>
                  <a:pt x="540" y="0"/>
                </a:moveTo>
                <a:cubicBezTo>
                  <a:pt x="270" y="0"/>
                  <a:pt x="0" y="270"/>
                  <a:pt x="0" y="540"/>
                </a:cubicBezTo>
                <a:lnTo>
                  <a:pt x="0" y="20309"/>
                </a:lnTo>
                <a:cubicBezTo>
                  <a:pt x="0" y="20579"/>
                  <a:pt x="270" y="20850"/>
                  <a:pt x="540" y="20850"/>
                </a:cubicBezTo>
                <a:lnTo>
                  <a:pt x="31260" y="20850"/>
                </a:lnTo>
                <a:cubicBezTo>
                  <a:pt x="31530" y="20850"/>
                  <a:pt x="31800" y="20579"/>
                  <a:pt x="31800" y="20309"/>
                </a:cubicBezTo>
                <a:lnTo>
                  <a:pt x="31800" y="540"/>
                </a:lnTo>
                <a:cubicBezTo>
                  <a:pt x="31800" y="270"/>
                  <a:pt x="31530" y="0"/>
                  <a:pt x="31260" y="0"/>
                </a:cubicBezTo>
                <a:lnTo>
                  <a:pt x="540" y="0"/>
                </a:lnTo>
              </a:path>
            </a:pathLst>
          </a:custGeom>
          <a:solidFill>
            <a:srgbClr val="cc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b"/>
          <a:p>
            <a:pPr algn="ctr"/>
            <a:r>
              <a:rPr b="1" lang="en-GB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AMTP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5832000" y="1656000"/>
            <a:ext cx="3024000" cy="2016000"/>
          </a:xfrm>
          <a:custGeom>
            <a:avLst/>
            <a:gdLst/>
            <a:ahLst/>
            <a:rect l="0" t="0" r="r" b="b"/>
            <a:pathLst>
              <a:path w="8402" h="5602">
                <a:moveTo>
                  <a:pt x="519" y="0"/>
                </a:moveTo>
                <a:cubicBezTo>
                  <a:pt x="259" y="0"/>
                  <a:pt x="0" y="259"/>
                  <a:pt x="0" y="519"/>
                </a:cubicBezTo>
                <a:lnTo>
                  <a:pt x="0" y="5081"/>
                </a:lnTo>
                <a:cubicBezTo>
                  <a:pt x="0" y="5341"/>
                  <a:pt x="259" y="5601"/>
                  <a:pt x="519" y="5601"/>
                </a:cubicBezTo>
                <a:lnTo>
                  <a:pt x="7881" y="5601"/>
                </a:lnTo>
                <a:cubicBezTo>
                  <a:pt x="8141" y="5601"/>
                  <a:pt x="8401" y="5341"/>
                  <a:pt x="8401" y="5081"/>
                </a:cubicBezTo>
                <a:lnTo>
                  <a:pt x="8401" y="519"/>
                </a:lnTo>
                <a:cubicBezTo>
                  <a:pt x="8401" y="259"/>
                  <a:pt x="8141" y="0"/>
                  <a:pt x="7881" y="0"/>
                </a:cubicBezTo>
                <a:lnTo>
                  <a:pt x="519" y="0"/>
                </a:lnTo>
              </a:path>
            </a:pathLst>
          </a:custGeom>
          <a:solidFill>
            <a:srgbClr val="ffff66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FPGA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(AMTP-Module 0)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3"/>
          <p:cNvSpPr/>
          <p:nvPr/>
        </p:nvSpPr>
        <p:spPr>
          <a:xfrm>
            <a:off x="1935360" y="4608000"/>
            <a:ext cx="1386000" cy="2304000"/>
          </a:xfrm>
          <a:custGeom>
            <a:avLst/>
            <a:gdLst/>
            <a:ahLst/>
            <a:rect l="0" t="0" r="r" b="b"/>
            <a:pathLst>
              <a:path w="3852" h="6402">
                <a:moveTo>
                  <a:pt x="282" y="0"/>
                </a:moveTo>
                <a:cubicBezTo>
                  <a:pt x="141" y="0"/>
                  <a:pt x="0" y="141"/>
                  <a:pt x="0" y="282"/>
                </a:cubicBezTo>
                <a:lnTo>
                  <a:pt x="0" y="6118"/>
                </a:lnTo>
                <a:cubicBezTo>
                  <a:pt x="0" y="6259"/>
                  <a:pt x="141" y="6401"/>
                  <a:pt x="282" y="6401"/>
                </a:cubicBezTo>
                <a:lnTo>
                  <a:pt x="3568" y="6401"/>
                </a:lnTo>
                <a:cubicBezTo>
                  <a:pt x="3709" y="6401"/>
                  <a:pt x="3851" y="6259"/>
                  <a:pt x="3851" y="6118"/>
                </a:cubicBezTo>
                <a:lnTo>
                  <a:pt x="3851" y="282"/>
                </a:lnTo>
                <a:cubicBezTo>
                  <a:pt x="3851" y="141"/>
                  <a:pt x="3709" y="0"/>
                  <a:pt x="3568" y="0"/>
                </a:cubicBezTo>
                <a:lnTo>
                  <a:pt x="282" y="0"/>
                </a:lnTo>
              </a:path>
            </a:pathLst>
          </a:custGeom>
          <a:solidFill>
            <a:srgbClr val="ff8080"/>
          </a:solidFill>
          <a:ln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/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Back-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plane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4"/>
          <p:cNvSpPr/>
          <p:nvPr/>
        </p:nvSpPr>
        <p:spPr>
          <a:xfrm>
            <a:off x="1944000" y="1656000"/>
            <a:ext cx="1386000" cy="2304000"/>
          </a:xfrm>
          <a:custGeom>
            <a:avLst/>
            <a:gdLst/>
            <a:ahLst/>
            <a:rect l="0" t="0" r="r" b="b"/>
            <a:pathLst>
              <a:path w="3852" h="6402">
                <a:moveTo>
                  <a:pt x="282" y="0"/>
                </a:moveTo>
                <a:cubicBezTo>
                  <a:pt x="141" y="0"/>
                  <a:pt x="0" y="141"/>
                  <a:pt x="0" y="282"/>
                </a:cubicBezTo>
                <a:lnTo>
                  <a:pt x="0" y="6118"/>
                </a:lnTo>
                <a:cubicBezTo>
                  <a:pt x="0" y="6259"/>
                  <a:pt x="141" y="6401"/>
                  <a:pt x="282" y="6401"/>
                </a:cubicBezTo>
                <a:lnTo>
                  <a:pt x="3568" y="6401"/>
                </a:lnTo>
                <a:cubicBezTo>
                  <a:pt x="3709" y="6401"/>
                  <a:pt x="3851" y="6259"/>
                  <a:pt x="3851" y="6118"/>
                </a:cubicBezTo>
                <a:lnTo>
                  <a:pt x="3851" y="282"/>
                </a:lnTo>
                <a:cubicBezTo>
                  <a:pt x="3851" y="141"/>
                  <a:pt x="3709" y="0"/>
                  <a:pt x="3568" y="0"/>
                </a:cubicBezTo>
                <a:lnTo>
                  <a:pt x="282" y="0"/>
                </a:lnTo>
              </a:path>
            </a:pathLst>
          </a:custGeom>
          <a:solidFill>
            <a:srgbClr val="ff9966"/>
          </a:solidFill>
          <a:ln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/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RTM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5"/>
          <p:cNvSpPr/>
          <p:nvPr/>
        </p:nvSpPr>
        <p:spPr>
          <a:xfrm>
            <a:off x="13410000" y="6912000"/>
            <a:ext cx="1350000" cy="1728000"/>
          </a:xfrm>
          <a:custGeom>
            <a:avLst/>
            <a:gdLst/>
            <a:ahLst/>
            <a:rect l="0" t="0" r="r" b="b"/>
            <a:pathLst>
              <a:path w="3752" h="4802">
                <a:moveTo>
                  <a:pt x="275" y="0"/>
                </a:moveTo>
                <a:cubicBezTo>
                  <a:pt x="137" y="0"/>
                  <a:pt x="0" y="137"/>
                  <a:pt x="0" y="275"/>
                </a:cubicBezTo>
                <a:lnTo>
                  <a:pt x="0" y="4525"/>
                </a:lnTo>
                <a:cubicBezTo>
                  <a:pt x="0" y="4663"/>
                  <a:pt x="137" y="4801"/>
                  <a:pt x="275" y="4801"/>
                </a:cubicBezTo>
                <a:lnTo>
                  <a:pt x="3475" y="4801"/>
                </a:lnTo>
                <a:cubicBezTo>
                  <a:pt x="3613" y="4801"/>
                  <a:pt x="3751" y="4663"/>
                  <a:pt x="3751" y="4525"/>
                </a:cubicBezTo>
                <a:lnTo>
                  <a:pt x="3751" y="275"/>
                </a:lnTo>
                <a:cubicBezTo>
                  <a:pt x="3751" y="137"/>
                  <a:pt x="3613" y="0"/>
                  <a:pt x="3475" y="0"/>
                </a:cubicBezTo>
                <a:lnTo>
                  <a:pt x="275" y="0"/>
                </a:lnTo>
              </a:path>
            </a:pathLst>
          </a:custGeom>
          <a:solidFill>
            <a:srgbClr val="94bd5e"/>
          </a:solidFill>
          <a:ln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/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Front-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panel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Line 6"/>
          <p:cNvSpPr/>
          <p:nvPr/>
        </p:nvSpPr>
        <p:spPr>
          <a:xfrm>
            <a:off x="12222360" y="8064000"/>
            <a:ext cx="118764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TextShape 7"/>
          <p:cNvSpPr txBox="1"/>
          <p:nvPr/>
        </p:nvSpPr>
        <p:spPr>
          <a:xfrm>
            <a:off x="12402000" y="8064000"/>
            <a:ext cx="7920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JTAG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Line 8"/>
          <p:cNvSpPr/>
          <p:nvPr/>
        </p:nvSpPr>
        <p:spPr>
          <a:xfrm>
            <a:off x="8856000" y="2340000"/>
            <a:ext cx="2520000" cy="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4" name="Line 9"/>
          <p:cNvSpPr/>
          <p:nvPr/>
        </p:nvSpPr>
        <p:spPr>
          <a:xfrm flipH="1" flipV="1">
            <a:off x="8856000" y="2771280"/>
            <a:ext cx="2520360" cy="252072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5" name="Line 10"/>
          <p:cNvSpPr/>
          <p:nvPr/>
        </p:nvSpPr>
        <p:spPr>
          <a:xfrm flipV="1">
            <a:off x="8856360" y="3060000"/>
            <a:ext cx="2520360" cy="251928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Line 11"/>
          <p:cNvSpPr/>
          <p:nvPr/>
        </p:nvSpPr>
        <p:spPr>
          <a:xfrm>
            <a:off x="8856360" y="6156000"/>
            <a:ext cx="2519640" cy="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12"/>
          <p:cNvSpPr/>
          <p:nvPr/>
        </p:nvSpPr>
        <p:spPr>
          <a:xfrm>
            <a:off x="6156000" y="4104000"/>
            <a:ext cx="1296000" cy="648000"/>
          </a:xfrm>
          <a:custGeom>
            <a:avLst/>
            <a:gdLst/>
            <a:ahLst/>
            <a:rect l="0" t="0" r="r" b="b"/>
            <a:pathLst>
              <a:path w="3601" h="1801">
                <a:moveTo>
                  <a:pt x="132" y="0"/>
                </a:moveTo>
                <a:cubicBezTo>
                  <a:pt x="66" y="0"/>
                  <a:pt x="0" y="66"/>
                  <a:pt x="0" y="132"/>
                </a:cubicBezTo>
                <a:lnTo>
                  <a:pt x="0" y="1668"/>
                </a:lnTo>
                <a:cubicBezTo>
                  <a:pt x="0" y="1734"/>
                  <a:pt x="66" y="1800"/>
                  <a:pt x="132" y="1800"/>
                </a:cubicBezTo>
                <a:lnTo>
                  <a:pt x="3468" y="1800"/>
                </a:lnTo>
                <a:cubicBezTo>
                  <a:pt x="3534" y="1800"/>
                  <a:pt x="3600" y="1734"/>
                  <a:pt x="3600" y="1668"/>
                </a:cubicBezTo>
                <a:lnTo>
                  <a:pt x="3600" y="132"/>
                </a:lnTo>
                <a:cubicBezTo>
                  <a:pt x="3600" y="66"/>
                  <a:pt x="3534" y="0"/>
                  <a:pt x="3468" y="0"/>
                </a:cubicBezTo>
                <a:lnTo>
                  <a:pt x="132" y="0"/>
                </a:lnTo>
              </a:path>
            </a:pathLst>
          </a:custGeom>
          <a:solidFill>
            <a:srgbClr val="b3b3b3"/>
          </a:solidFill>
          <a:ln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RAM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Line 13"/>
          <p:cNvSpPr/>
          <p:nvPr/>
        </p:nvSpPr>
        <p:spPr>
          <a:xfrm>
            <a:off x="3330000" y="2304360"/>
            <a:ext cx="2502360" cy="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Line 14"/>
          <p:cNvSpPr/>
          <p:nvPr/>
        </p:nvSpPr>
        <p:spPr>
          <a:xfrm flipH="1" flipV="1">
            <a:off x="3321360" y="3168000"/>
            <a:ext cx="2520360" cy="252000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Line 15"/>
          <p:cNvSpPr/>
          <p:nvPr/>
        </p:nvSpPr>
        <p:spPr>
          <a:xfrm flipV="1">
            <a:off x="3366000" y="2834280"/>
            <a:ext cx="2466000" cy="246636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Line 16"/>
          <p:cNvSpPr/>
          <p:nvPr/>
        </p:nvSpPr>
        <p:spPr>
          <a:xfrm>
            <a:off x="3321360" y="6228720"/>
            <a:ext cx="2511360" cy="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TextShape 17"/>
          <p:cNvSpPr txBox="1"/>
          <p:nvPr/>
        </p:nvSpPr>
        <p:spPr>
          <a:xfrm>
            <a:off x="9936000" y="2016000"/>
            <a:ext cx="396000" cy="38700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/>
          <a:p>
            <a:r>
              <a:rPr b="0" lang="en-GB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11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Line 18"/>
          <p:cNvSpPr/>
          <p:nvPr/>
        </p:nvSpPr>
        <p:spPr>
          <a:xfrm flipV="1">
            <a:off x="10168560" y="2212920"/>
            <a:ext cx="254520" cy="2545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34" name="Line 19"/>
          <p:cNvSpPr/>
          <p:nvPr/>
        </p:nvSpPr>
        <p:spPr>
          <a:xfrm flipV="1">
            <a:off x="4588560" y="2177280"/>
            <a:ext cx="254520" cy="2545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35" name="TextShape 20"/>
          <p:cNvSpPr txBox="1"/>
          <p:nvPr/>
        </p:nvSpPr>
        <p:spPr>
          <a:xfrm>
            <a:off x="4356000" y="2001600"/>
            <a:ext cx="432000" cy="38484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/>
          <a:p>
            <a:r>
              <a:rPr b="0" lang="en-GB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TextShape 21"/>
          <p:cNvSpPr txBox="1"/>
          <p:nvPr/>
        </p:nvSpPr>
        <p:spPr>
          <a:xfrm>
            <a:off x="12402000" y="7789680"/>
            <a:ext cx="10080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LEDs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Line 22"/>
          <p:cNvSpPr/>
          <p:nvPr/>
        </p:nvSpPr>
        <p:spPr>
          <a:xfrm flipV="1">
            <a:off x="6804000" y="3672000"/>
            <a:ext cx="0" cy="43200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CustomShape 23"/>
          <p:cNvSpPr/>
          <p:nvPr/>
        </p:nvSpPr>
        <p:spPr>
          <a:xfrm>
            <a:off x="6156360" y="7632360"/>
            <a:ext cx="1296000" cy="647640"/>
          </a:xfrm>
          <a:custGeom>
            <a:avLst/>
            <a:gdLst/>
            <a:ahLst/>
            <a:rect l="0" t="0" r="r" b="b"/>
            <a:pathLst>
              <a:path w="3602" h="1801">
                <a:moveTo>
                  <a:pt x="132" y="0"/>
                </a:moveTo>
                <a:cubicBezTo>
                  <a:pt x="66" y="0"/>
                  <a:pt x="0" y="66"/>
                  <a:pt x="0" y="132"/>
                </a:cubicBezTo>
                <a:lnTo>
                  <a:pt x="0" y="1667"/>
                </a:lnTo>
                <a:cubicBezTo>
                  <a:pt x="0" y="1733"/>
                  <a:pt x="66" y="1800"/>
                  <a:pt x="132" y="1800"/>
                </a:cubicBezTo>
                <a:lnTo>
                  <a:pt x="3468" y="1800"/>
                </a:lnTo>
                <a:cubicBezTo>
                  <a:pt x="3534" y="1800"/>
                  <a:pt x="3601" y="1733"/>
                  <a:pt x="3601" y="1667"/>
                </a:cubicBezTo>
                <a:lnTo>
                  <a:pt x="3601" y="132"/>
                </a:lnTo>
                <a:cubicBezTo>
                  <a:pt x="3601" y="66"/>
                  <a:pt x="3534" y="0"/>
                  <a:pt x="3468" y="0"/>
                </a:cubicBezTo>
                <a:lnTo>
                  <a:pt x="132" y="0"/>
                </a:lnTo>
              </a:path>
            </a:pathLst>
          </a:custGeom>
          <a:solidFill>
            <a:srgbClr val="b3b3b3"/>
          </a:solidFill>
          <a:ln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RAM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Line 24"/>
          <p:cNvSpPr/>
          <p:nvPr/>
        </p:nvSpPr>
        <p:spPr>
          <a:xfrm flipV="1">
            <a:off x="6804360" y="7200360"/>
            <a:ext cx="0" cy="43200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40" name="Line 25"/>
          <p:cNvSpPr/>
          <p:nvPr/>
        </p:nvSpPr>
        <p:spPr>
          <a:xfrm flipH="1">
            <a:off x="12240000" y="8352000"/>
            <a:ext cx="116352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41" name="CustomShape 26"/>
          <p:cNvSpPr/>
          <p:nvPr/>
        </p:nvSpPr>
        <p:spPr>
          <a:xfrm>
            <a:off x="11376360" y="4536360"/>
            <a:ext cx="2015640" cy="2159640"/>
          </a:xfrm>
          <a:custGeom>
            <a:avLst/>
            <a:gdLst/>
            <a:ahLst/>
            <a:rect l="0" t="0" r="r" b="b"/>
            <a:pathLst>
              <a:path w="5601" h="6001">
                <a:moveTo>
                  <a:pt x="411" y="0"/>
                </a:moveTo>
                <a:cubicBezTo>
                  <a:pt x="205" y="0"/>
                  <a:pt x="0" y="205"/>
                  <a:pt x="0" y="411"/>
                </a:cubicBezTo>
                <a:lnTo>
                  <a:pt x="0" y="5588"/>
                </a:lnTo>
                <a:cubicBezTo>
                  <a:pt x="0" y="5794"/>
                  <a:pt x="205" y="6000"/>
                  <a:pt x="411" y="6000"/>
                </a:cubicBezTo>
                <a:lnTo>
                  <a:pt x="5188" y="6000"/>
                </a:lnTo>
                <a:cubicBezTo>
                  <a:pt x="5394" y="6000"/>
                  <a:pt x="5600" y="5794"/>
                  <a:pt x="5600" y="5588"/>
                </a:cubicBezTo>
                <a:lnTo>
                  <a:pt x="5600" y="411"/>
                </a:lnTo>
                <a:cubicBezTo>
                  <a:pt x="5600" y="205"/>
                  <a:pt x="5394" y="0"/>
                  <a:pt x="5188" y="0"/>
                </a:cubicBezTo>
                <a:lnTo>
                  <a:pt x="411" y="0"/>
                </a:lnTo>
              </a:path>
            </a:pathLst>
          </a:custGeom>
          <a:solidFill>
            <a:srgbClr val="9999ff"/>
          </a:solidFill>
          <a:ln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/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PR/TF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Mezzanine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TextShape 27"/>
          <p:cNvSpPr txBox="1"/>
          <p:nvPr/>
        </p:nvSpPr>
        <p:spPr>
          <a:xfrm>
            <a:off x="9713160" y="3365640"/>
            <a:ext cx="396000" cy="38700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/>
          <a:p>
            <a:r>
              <a:rPr b="0" lang="en-GB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11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Line 28"/>
          <p:cNvSpPr/>
          <p:nvPr/>
        </p:nvSpPr>
        <p:spPr>
          <a:xfrm>
            <a:off x="9584640" y="3687120"/>
            <a:ext cx="360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44" name="TextShape 29"/>
          <p:cNvSpPr txBox="1"/>
          <p:nvPr/>
        </p:nvSpPr>
        <p:spPr>
          <a:xfrm>
            <a:off x="9674280" y="4621680"/>
            <a:ext cx="396000" cy="38700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/>
          <a:p>
            <a:r>
              <a:rPr b="0" lang="en-GB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11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TextShape 30"/>
          <p:cNvSpPr txBox="1"/>
          <p:nvPr/>
        </p:nvSpPr>
        <p:spPr>
          <a:xfrm>
            <a:off x="9936360" y="5832360"/>
            <a:ext cx="396000" cy="38700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/>
          <a:p>
            <a:r>
              <a:rPr b="0" lang="en-GB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11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Line 31"/>
          <p:cNvSpPr/>
          <p:nvPr/>
        </p:nvSpPr>
        <p:spPr>
          <a:xfrm flipV="1">
            <a:off x="10168920" y="6029280"/>
            <a:ext cx="254520" cy="2545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47" name="Line 32"/>
          <p:cNvSpPr/>
          <p:nvPr/>
        </p:nvSpPr>
        <p:spPr>
          <a:xfrm flipV="1">
            <a:off x="4588920" y="6101640"/>
            <a:ext cx="254520" cy="2545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48" name="TextShape 33"/>
          <p:cNvSpPr txBox="1"/>
          <p:nvPr/>
        </p:nvSpPr>
        <p:spPr>
          <a:xfrm>
            <a:off x="4356360" y="5925960"/>
            <a:ext cx="432000" cy="38484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/>
          <a:p>
            <a:r>
              <a:rPr b="0" lang="en-GB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Line 34"/>
          <p:cNvSpPr/>
          <p:nvPr/>
        </p:nvSpPr>
        <p:spPr>
          <a:xfrm>
            <a:off x="4679640" y="4705200"/>
            <a:ext cx="360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0" name="Line 35"/>
          <p:cNvSpPr/>
          <p:nvPr/>
        </p:nvSpPr>
        <p:spPr>
          <a:xfrm flipV="1">
            <a:off x="7920000" y="3672000"/>
            <a:ext cx="0" cy="151236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1" name="TextShape 36"/>
          <p:cNvSpPr txBox="1"/>
          <p:nvPr/>
        </p:nvSpPr>
        <p:spPr>
          <a:xfrm>
            <a:off x="7560720" y="4141080"/>
            <a:ext cx="396000" cy="38700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/>
          <a:p>
            <a:pPr algn="r"/>
            <a:r>
              <a:rPr b="0" lang="en-GB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Line 37"/>
          <p:cNvSpPr/>
          <p:nvPr/>
        </p:nvSpPr>
        <p:spPr>
          <a:xfrm flipV="1">
            <a:off x="7793280" y="4338000"/>
            <a:ext cx="254520" cy="2545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3" name="CustomShape 38"/>
          <p:cNvSpPr/>
          <p:nvPr/>
        </p:nvSpPr>
        <p:spPr>
          <a:xfrm>
            <a:off x="11376720" y="1656360"/>
            <a:ext cx="2015280" cy="2159640"/>
          </a:xfrm>
          <a:custGeom>
            <a:avLst/>
            <a:gdLst/>
            <a:ahLst/>
            <a:rect l="0" t="0" r="r" b="b"/>
            <a:pathLst>
              <a:path w="5600" h="6001">
                <a:moveTo>
                  <a:pt x="411" y="0"/>
                </a:moveTo>
                <a:cubicBezTo>
                  <a:pt x="205" y="0"/>
                  <a:pt x="0" y="205"/>
                  <a:pt x="0" y="411"/>
                </a:cubicBezTo>
                <a:lnTo>
                  <a:pt x="0" y="5588"/>
                </a:lnTo>
                <a:cubicBezTo>
                  <a:pt x="0" y="5794"/>
                  <a:pt x="205" y="6000"/>
                  <a:pt x="411" y="6000"/>
                </a:cubicBezTo>
                <a:lnTo>
                  <a:pt x="5187" y="6000"/>
                </a:lnTo>
                <a:cubicBezTo>
                  <a:pt x="5393" y="6000"/>
                  <a:pt x="5599" y="5794"/>
                  <a:pt x="5599" y="5588"/>
                </a:cubicBezTo>
                <a:lnTo>
                  <a:pt x="5599" y="411"/>
                </a:lnTo>
                <a:cubicBezTo>
                  <a:pt x="5599" y="205"/>
                  <a:pt x="5393" y="0"/>
                  <a:pt x="5187" y="0"/>
                </a:cubicBezTo>
                <a:lnTo>
                  <a:pt x="411" y="0"/>
                </a:lnTo>
              </a:path>
            </a:pathLst>
          </a:custGeom>
          <a:solidFill>
            <a:srgbClr val="9999ff"/>
          </a:solidFill>
          <a:ln>
            <a:solidFill>
              <a:srgbClr val="80808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/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PR/TF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Mezzanine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Line 39"/>
          <p:cNvSpPr/>
          <p:nvPr/>
        </p:nvSpPr>
        <p:spPr>
          <a:xfrm>
            <a:off x="9577080" y="4682880"/>
            <a:ext cx="360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5" name="Line 40"/>
          <p:cNvSpPr/>
          <p:nvPr/>
        </p:nvSpPr>
        <p:spPr>
          <a:xfrm>
            <a:off x="4679640" y="3805560"/>
            <a:ext cx="360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6" name="TextShape 41"/>
          <p:cNvSpPr txBox="1"/>
          <p:nvPr/>
        </p:nvSpPr>
        <p:spPr>
          <a:xfrm>
            <a:off x="4528080" y="3488040"/>
            <a:ext cx="432000" cy="38484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/>
          <a:p>
            <a:r>
              <a:rPr b="0" lang="en-GB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TextShape 42"/>
          <p:cNvSpPr txBox="1"/>
          <p:nvPr/>
        </p:nvSpPr>
        <p:spPr>
          <a:xfrm>
            <a:off x="4528080" y="4628160"/>
            <a:ext cx="432000" cy="38484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/>
          <a:p>
            <a:r>
              <a:rPr b="0" lang="en-GB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Line 43"/>
          <p:cNvSpPr/>
          <p:nvPr/>
        </p:nvSpPr>
        <p:spPr>
          <a:xfrm>
            <a:off x="8352000" y="7488000"/>
            <a:ext cx="5058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TextShape 44"/>
          <p:cNvSpPr txBox="1"/>
          <p:nvPr/>
        </p:nvSpPr>
        <p:spPr>
          <a:xfrm>
            <a:off x="11952000" y="7200000"/>
            <a:ext cx="10080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QSFP+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Line 45"/>
          <p:cNvSpPr/>
          <p:nvPr/>
        </p:nvSpPr>
        <p:spPr>
          <a:xfrm flipV="1">
            <a:off x="8352000" y="3672000"/>
            <a:ext cx="0" cy="3744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Line 46"/>
          <p:cNvSpPr/>
          <p:nvPr/>
        </p:nvSpPr>
        <p:spPr>
          <a:xfrm flipV="1">
            <a:off x="8352000" y="7200360"/>
            <a:ext cx="0" cy="28764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CustomShape 47"/>
          <p:cNvSpPr/>
          <p:nvPr/>
        </p:nvSpPr>
        <p:spPr>
          <a:xfrm>
            <a:off x="5832360" y="5184360"/>
            <a:ext cx="3024000" cy="2016000"/>
          </a:xfrm>
          <a:custGeom>
            <a:avLst/>
            <a:gdLst/>
            <a:ahLst/>
            <a:rect l="0" t="0" r="r" b="b"/>
            <a:pathLst>
              <a:path w="8402" h="5602">
                <a:moveTo>
                  <a:pt x="519" y="0"/>
                </a:moveTo>
                <a:cubicBezTo>
                  <a:pt x="259" y="0"/>
                  <a:pt x="0" y="259"/>
                  <a:pt x="0" y="519"/>
                </a:cubicBezTo>
                <a:lnTo>
                  <a:pt x="0" y="5081"/>
                </a:lnTo>
                <a:cubicBezTo>
                  <a:pt x="0" y="5341"/>
                  <a:pt x="259" y="5601"/>
                  <a:pt x="519" y="5601"/>
                </a:cubicBezTo>
                <a:lnTo>
                  <a:pt x="7881" y="5601"/>
                </a:lnTo>
                <a:cubicBezTo>
                  <a:pt x="8141" y="5601"/>
                  <a:pt x="8401" y="5341"/>
                  <a:pt x="8401" y="5081"/>
                </a:cubicBezTo>
                <a:lnTo>
                  <a:pt x="8401" y="519"/>
                </a:lnTo>
                <a:cubicBezTo>
                  <a:pt x="8401" y="259"/>
                  <a:pt x="8141" y="0"/>
                  <a:pt x="7881" y="0"/>
                </a:cubicBezTo>
                <a:lnTo>
                  <a:pt x="519" y="0"/>
                </a:lnTo>
              </a:path>
            </a:pathLst>
          </a:custGeom>
          <a:solidFill>
            <a:srgbClr val="ffff66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n-GB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FPGA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n-GB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(AMTP-Module 1)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TextShape 48"/>
          <p:cNvSpPr txBox="1"/>
          <p:nvPr/>
        </p:nvSpPr>
        <p:spPr>
          <a:xfrm>
            <a:off x="10116720" y="7164720"/>
            <a:ext cx="396000" cy="38700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/>
          <a:p>
            <a:r>
              <a:rPr b="0" lang="en-GB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Line 49"/>
          <p:cNvSpPr/>
          <p:nvPr/>
        </p:nvSpPr>
        <p:spPr>
          <a:xfrm flipV="1">
            <a:off x="10169280" y="7361640"/>
            <a:ext cx="254520" cy="2545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65" name="Line 50"/>
          <p:cNvSpPr/>
          <p:nvPr/>
        </p:nvSpPr>
        <p:spPr>
          <a:xfrm flipV="1">
            <a:off x="10169280" y="7362000"/>
            <a:ext cx="254520" cy="2545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10482</TotalTime>
  <Application>LibreOffice/5.0.6.2$Linux_X86_64 LibreOffice_project/00$Build-2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2017-03-16T13:51:46Z</dcterms:created>
  <dc:creator>Matt Warren</dc:creator>
  <dc:language>en-GB</dc:language>
  <cp:lastModifiedBy>Matt Warren</cp:lastModifiedBy>
  <dcterms:modified xsi:type="dcterms:W3CDTF">2017-10-06T16:01:09Z</dcterms:modified>
  <cp:revision>68</cp:revision>
</cp:coreProperties>
</file>